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handoutMasterIdLst>
    <p:handoutMasterId r:id="rId3"/>
  </p:handoutMasterIdLst>
  <p:sldIdLst>
    <p:sldId id="256" r:id="rId2"/>
  </p:sldIdLst>
  <p:sldSz cx="21420138" cy="30275213"/>
  <p:notesSz cx="6759575" cy="9867900"/>
  <p:defaultTextStyle>
    <a:defPPr>
      <a:defRPr lang="en-GB"/>
    </a:defPPr>
    <a:lvl1pPr algn="l" rtl="0" eaLnBrk="0" fontAlgn="base" hangingPunct="0">
      <a:spcBef>
        <a:spcPct val="0"/>
      </a:spcBef>
      <a:spcAft>
        <a:spcPct val="0"/>
      </a:spcAft>
      <a:defRPr sz="9363" kern="1200">
        <a:solidFill>
          <a:schemeClr val="tx1"/>
        </a:solidFill>
        <a:latin typeface="Times New Roman" panose="02020603050405020304" pitchFamily="18" charset="0"/>
        <a:ea typeface="+mn-ea"/>
        <a:cs typeface="+mn-cs"/>
      </a:defRPr>
    </a:lvl1pPr>
    <a:lvl2pPr marL="570729" algn="l" rtl="0" eaLnBrk="0" fontAlgn="base" hangingPunct="0">
      <a:spcBef>
        <a:spcPct val="0"/>
      </a:spcBef>
      <a:spcAft>
        <a:spcPct val="0"/>
      </a:spcAft>
      <a:defRPr sz="9363" kern="1200">
        <a:solidFill>
          <a:schemeClr val="tx1"/>
        </a:solidFill>
        <a:latin typeface="Times New Roman" panose="02020603050405020304" pitchFamily="18" charset="0"/>
        <a:ea typeface="+mn-ea"/>
        <a:cs typeface="+mn-cs"/>
      </a:defRPr>
    </a:lvl2pPr>
    <a:lvl3pPr marL="1141458" algn="l" rtl="0" eaLnBrk="0" fontAlgn="base" hangingPunct="0">
      <a:spcBef>
        <a:spcPct val="0"/>
      </a:spcBef>
      <a:spcAft>
        <a:spcPct val="0"/>
      </a:spcAft>
      <a:defRPr sz="9363" kern="1200">
        <a:solidFill>
          <a:schemeClr val="tx1"/>
        </a:solidFill>
        <a:latin typeface="Times New Roman" panose="02020603050405020304" pitchFamily="18" charset="0"/>
        <a:ea typeface="+mn-ea"/>
        <a:cs typeface="+mn-cs"/>
      </a:defRPr>
    </a:lvl3pPr>
    <a:lvl4pPr marL="1712187" algn="l" rtl="0" eaLnBrk="0" fontAlgn="base" hangingPunct="0">
      <a:spcBef>
        <a:spcPct val="0"/>
      </a:spcBef>
      <a:spcAft>
        <a:spcPct val="0"/>
      </a:spcAft>
      <a:defRPr sz="9363" kern="1200">
        <a:solidFill>
          <a:schemeClr val="tx1"/>
        </a:solidFill>
        <a:latin typeface="Times New Roman" panose="02020603050405020304" pitchFamily="18" charset="0"/>
        <a:ea typeface="+mn-ea"/>
        <a:cs typeface="+mn-cs"/>
      </a:defRPr>
    </a:lvl4pPr>
    <a:lvl5pPr marL="2282916" algn="l" rtl="0" eaLnBrk="0" fontAlgn="base" hangingPunct="0">
      <a:spcBef>
        <a:spcPct val="0"/>
      </a:spcBef>
      <a:spcAft>
        <a:spcPct val="0"/>
      </a:spcAft>
      <a:defRPr sz="9363" kern="1200">
        <a:solidFill>
          <a:schemeClr val="tx1"/>
        </a:solidFill>
        <a:latin typeface="Times New Roman" panose="02020603050405020304" pitchFamily="18" charset="0"/>
        <a:ea typeface="+mn-ea"/>
        <a:cs typeface="+mn-cs"/>
      </a:defRPr>
    </a:lvl5pPr>
    <a:lvl6pPr marL="2853645" algn="l" defTabSz="1141458" rtl="0" eaLnBrk="1" latinLnBrk="0" hangingPunct="1">
      <a:defRPr sz="9363" kern="1200">
        <a:solidFill>
          <a:schemeClr val="tx1"/>
        </a:solidFill>
        <a:latin typeface="Times New Roman" panose="02020603050405020304" pitchFamily="18" charset="0"/>
        <a:ea typeface="+mn-ea"/>
        <a:cs typeface="+mn-cs"/>
      </a:defRPr>
    </a:lvl6pPr>
    <a:lvl7pPr marL="3424375" algn="l" defTabSz="1141458" rtl="0" eaLnBrk="1" latinLnBrk="0" hangingPunct="1">
      <a:defRPr sz="9363" kern="1200">
        <a:solidFill>
          <a:schemeClr val="tx1"/>
        </a:solidFill>
        <a:latin typeface="Times New Roman" panose="02020603050405020304" pitchFamily="18" charset="0"/>
        <a:ea typeface="+mn-ea"/>
        <a:cs typeface="+mn-cs"/>
      </a:defRPr>
    </a:lvl7pPr>
    <a:lvl8pPr marL="3995103" algn="l" defTabSz="1141458" rtl="0" eaLnBrk="1" latinLnBrk="0" hangingPunct="1">
      <a:defRPr sz="9363" kern="1200">
        <a:solidFill>
          <a:schemeClr val="tx1"/>
        </a:solidFill>
        <a:latin typeface="Times New Roman" panose="02020603050405020304" pitchFamily="18" charset="0"/>
        <a:ea typeface="+mn-ea"/>
        <a:cs typeface="+mn-cs"/>
      </a:defRPr>
    </a:lvl8pPr>
    <a:lvl9pPr marL="4565832" algn="l" defTabSz="1141458" rtl="0" eaLnBrk="1" latinLnBrk="0" hangingPunct="1">
      <a:defRPr sz="9363"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9537" userDrawn="1">
          <p15:clr>
            <a:srgbClr val="A4A3A4"/>
          </p15:clr>
        </p15:guide>
        <p15:guide id="2" pos="674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7E4"/>
    <a:srgbClr val="FF66CC"/>
    <a:srgbClr val="FFFFFF"/>
    <a:srgbClr val="339966"/>
    <a:srgbClr val="FFFFCC"/>
    <a:srgbClr val="FFFF99"/>
    <a:srgbClr val="FAF8E2"/>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25" autoAdjust="0"/>
    <p:restoredTop sz="96327" autoAdjust="0"/>
  </p:normalViewPr>
  <p:slideViewPr>
    <p:cSldViewPr>
      <p:cViewPr>
        <p:scale>
          <a:sx n="184" d="100"/>
          <a:sy n="184" d="100"/>
        </p:scale>
        <p:origin x="-12448" y="-29600"/>
      </p:cViewPr>
      <p:guideLst>
        <p:guide orient="horz" pos="9537"/>
        <p:guide pos="674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32"/>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0672E3F-AC9F-D1BA-EBE6-381E8EFA1373}"/>
              </a:ext>
            </a:extLst>
          </p:cNvPr>
          <p:cNvSpPr>
            <a:spLocks noGrp="1" noChangeArrowheads="1"/>
          </p:cNvSpPr>
          <p:nvPr>
            <p:ph type="hdr" sz="quarter"/>
          </p:nvPr>
        </p:nvSpPr>
        <p:spPr bwMode="auto">
          <a:xfrm>
            <a:off x="0" y="0"/>
            <a:ext cx="2928938" cy="492125"/>
          </a:xfrm>
          <a:prstGeom prst="rect">
            <a:avLst/>
          </a:prstGeom>
          <a:noFill/>
          <a:ln w="9525">
            <a:noFill/>
            <a:miter lim="800000"/>
            <a:headEnd/>
            <a:tailEnd/>
          </a:ln>
          <a:effectLst/>
        </p:spPr>
        <p:txBody>
          <a:bodyPr vert="horz" wrap="square" lIns="90628" tIns="45315" rIns="90628" bIns="45315" numCol="1" anchor="t" anchorCtr="0" compatLnSpc="1">
            <a:prstTxWarp prst="textNoShape">
              <a:avLst/>
            </a:prstTxWarp>
          </a:bodyPr>
          <a:lstStyle>
            <a:lvl1pPr defTabSz="906463">
              <a:defRPr sz="1200"/>
            </a:lvl1pPr>
          </a:lstStyle>
          <a:p>
            <a:pPr>
              <a:defRPr/>
            </a:pPr>
            <a:endParaRPr lang="zh-CN" altLang="en-GB"/>
          </a:p>
        </p:txBody>
      </p:sp>
      <p:sp>
        <p:nvSpPr>
          <p:cNvPr id="4099" name="Rectangle 3">
            <a:extLst>
              <a:ext uri="{FF2B5EF4-FFF2-40B4-BE49-F238E27FC236}">
                <a16:creationId xmlns:a16="http://schemas.microsoft.com/office/drawing/2014/main" id="{64D957EB-E8F2-867B-84E9-28A964FCFCBE}"/>
              </a:ext>
            </a:extLst>
          </p:cNvPr>
          <p:cNvSpPr>
            <a:spLocks noGrp="1" noChangeArrowheads="1"/>
          </p:cNvSpPr>
          <p:nvPr>
            <p:ph type="dt" sz="quarter" idx="1"/>
          </p:nvPr>
        </p:nvSpPr>
        <p:spPr bwMode="auto">
          <a:xfrm>
            <a:off x="3830638" y="0"/>
            <a:ext cx="2928937" cy="492125"/>
          </a:xfrm>
          <a:prstGeom prst="rect">
            <a:avLst/>
          </a:prstGeom>
          <a:noFill/>
          <a:ln w="9525">
            <a:noFill/>
            <a:miter lim="800000"/>
            <a:headEnd/>
            <a:tailEnd/>
          </a:ln>
          <a:effectLst/>
        </p:spPr>
        <p:txBody>
          <a:bodyPr vert="horz" wrap="square" lIns="90628" tIns="45315" rIns="90628" bIns="45315" numCol="1" anchor="t" anchorCtr="0" compatLnSpc="1">
            <a:prstTxWarp prst="textNoShape">
              <a:avLst/>
            </a:prstTxWarp>
          </a:bodyPr>
          <a:lstStyle>
            <a:lvl1pPr algn="r" defTabSz="906463">
              <a:defRPr sz="1200"/>
            </a:lvl1pPr>
          </a:lstStyle>
          <a:p>
            <a:pPr>
              <a:defRPr/>
            </a:pPr>
            <a:endParaRPr lang="en-GB" altLang="zh-CN"/>
          </a:p>
        </p:txBody>
      </p:sp>
      <p:sp>
        <p:nvSpPr>
          <p:cNvPr id="4100" name="Rectangle 4">
            <a:extLst>
              <a:ext uri="{FF2B5EF4-FFF2-40B4-BE49-F238E27FC236}">
                <a16:creationId xmlns:a16="http://schemas.microsoft.com/office/drawing/2014/main" id="{EFA0BF4D-6A1F-8921-CFC8-1FE00688134C}"/>
              </a:ext>
            </a:extLst>
          </p:cNvPr>
          <p:cNvSpPr>
            <a:spLocks noGrp="1" noChangeArrowheads="1"/>
          </p:cNvSpPr>
          <p:nvPr>
            <p:ph type="ftr" sz="quarter" idx="2"/>
          </p:nvPr>
        </p:nvSpPr>
        <p:spPr bwMode="auto">
          <a:xfrm>
            <a:off x="0" y="9375775"/>
            <a:ext cx="2928938" cy="492125"/>
          </a:xfrm>
          <a:prstGeom prst="rect">
            <a:avLst/>
          </a:prstGeom>
          <a:noFill/>
          <a:ln w="9525">
            <a:noFill/>
            <a:miter lim="800000"/>
            <a:headEnd/>
            <a:tailEnd/>
          </a:ln>
          <a:effectLst/>
        </p:spPr>
        <p:txBody>
          <a:bodyPr vert="horz" wrap="square" lIns="90628" tIns="45315" rIns="90628" bIns="45315" numCol="1" anchor="b" anchorCtr="0" compatLnSpc="1">
            <a:prstTxWarp prst="textNoShape">
              <a:avLst/>
            </a:prstTxWarp>
          </a:bodyPr>
          <a:lstStyle>
            <a:lvl1pPr defTabSz="906463">
              <a:defRPr sz="1200"/>
            </a:lvl1pPr>
          </a:lstStyle>
          <a:p>
            <a:pPr>
              <a:defRPr/>
            </a:pPr>
            <a:endParaRPr lang="en-GB" altLang="zh-CN"/>
          </a:p>
        </p:txBody>
      </p:sp>
      <p:sp>
        <p:nvSpPr>
          <p:cNvPr id="4101" name="Rectangle 5">
            <a:extLst>
              <a:ext uri="{FF2B5EF4-FFF2-40B4-BE49-F238E27FC236}">
                <a16:creationId xmlns:a16="http://schemas.microsoft.com/office/drawing/2014/main" id="{02FAA847-65E6-3BCF-9757-61840D4020D0}"/>
              </a:ext>
            </a:extLst>
          </p:cNvPr>
          <p:cNvSpPr>
            <a:spLocks noGrp="1" noChangeArrowheads="1"/>
          </p:cNvSpPr>
          <p:nvPr>
            <p:ph type="sldNum" sz="quarter" idx="3"/>
          </p:nvPr>
        </p:nvSpPr>
        <p:spPr bwMode="auto">
          <a:xfrm>
            <a:off x="3830638" y="9375775"/>
            <a:ext cx="2928937" cy="492125"/>
          </a:xfrm>
          <a:prstGeom prst="rect">
            <a:avLst/>
          </a:prstGeom>
          <a:noFill/>
          <a:ln w="9525">
            <a:noFill/>
            <a:miter lim="800000"/>
            <a:headEnd/>
            <a:tailEnd/>
          </a:ln>
          <a:effectLst/>
        </p:spPr>
        <p:txBody>
          <a:bodyPr vert="horz" wrap="square" lIns="90628" tIns="45315" rIns="90628" bIns="45315" numCol="1" anchor="b" anchorCtr="0" compatLnSpc="1">
            <a:prstTxWarp prst="textNoShape">
              <a:avLst/>
            </a:prstTxWarp>
          </a:bodyPr>
          <a:lstStyle>
            <a:lvl1pPr algn="r" defTabSz="906463">
              <a:defRPr sz="1200"/>
            </a:lvl1pPr>
          </a:lstStyle>
          <a:p>
            <a:pPr>
              <a:defRPr/>
            </a:pPr>
            <a:fld id="{802A8C66-7910-40CF-AA56-E7E39290B888}" type="slidenum">
              <a:rPr lang="zh-CN" altLang="en-GB"/>
              <a:pPr>
                <a:defRPr/>
              </a:pPr>
              <a:t>‹#›</a:t>
            </a:fld>
            <a:endParaRPr lang="en-GB" altLang="zh-CN"/>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605567" y="9405226"/>
            <a:ext cx="18209006" cy="6489453"/>
          </a:xfrm>
        </p:spPr>
        <p:txBody>
          <a:bodyPr/>
          <a:lstStyle/>
          <a:p>
            <a:r>
              <a:rPr lang="zh-CN" altLang="en-US"/>
              <a:t>单击此处编辑母版标题样式</a:t>
            </a:r>
          </a:p>
        </p:txBody>
      </p:sp>
      <p:sp>
        <p:nvSpPr>
          <p:cNvPr id="3" name="副标题 2"/>
          <p:cNvSpPr>
            <a:spLocks noGrp="1"/>
          </p:cNvSpPr>
          <p:nvPr>
            <p:ph type="subTitle" idx="1"/>
          </p:nvPr>
        </p:nvSpPr>
        <p:spPr>
          <a:xfrm>
            <a:off x="3213231" y="17155192"/>
            <a:ext cx="14993677" cy="7738524"/>
          </a:xfrm>
        </p:spPr>
        <p:txBody>
          <a:bodyPr/>
          <a:lstStyle>
            <a:lvl1pPr marL="0" indent="0" algn="ctr">
              <a:buNone/>
              <a:defRPr/>
            </a:lvl1pPr>
            <a:lvl2pPr marL="549192" indent="0" algn="ctr">
              <a:buNone/>
              <a:defRPr/>
            </a:lvl2pPr>
            <a:lvl3pPr marL="1098385" indent="0" algn="ctr">
              <a:buNone/>
              <a:defRPr/>
            </a:lvl3pPr>
            <a:lvl4pPr marL="1647576" indent="0" algn="ctr">
              <a:buNone/>
              <a:defRPr/>
            </a:lvl4pPr>
            <a:lvl5pPr marL="2196768" indent="0" algn="ctr">
              <a:buNone/>
              <a:defRPr/>
            </a:lvl5pPr>
            <a:lvl6pPr marL="2745961" indent="0" algn="ctr">
              <a:buNone/>
              <a:defRPr/>
            </a:lvl6pPr>
            <a:lvl7pPr marL="3295153" indent="0" algn="ctr">
              <a:buNone/>
              <a:defRPr/>
            </a:lvl7pPr>
            <a:lvl8pPr marL="3844345" indent="0" algn="ctr">
              <a:buNone/>
              <a:defRPr/>
            </a:lvl8pPr>
            <a:lvl9pPr marL="4393537" indent="0" algn="ctr">
              <a:buNone/>
              <a:defRPr/>
            </a:lvl9pPr>
          </a:lstStyle>
          <a:p>
            <a:r>
              <a:rPr lang="zh-CN" altLang="en-US"/>
              <a:t>单击此处编辑母版副标题样式</a:t>
            </a:r>
          </a:p>
        </p:txBody>
      </p:sp>
      <p:sp>
        <p:nvSpPr>
          <p:cNvPr id="4" name="Rectangle 4">
            <a:extLst>
              <a:ext uri="{FF2B5EF4-FFF2-40B4-BE49-F238E27FC236}">
                <a16:creationId xmlns:a16="http://schemas.microsoft.com/office/drawing/2014/main" id="{E0D584B1-C193-8209-3D70-9AB898A23BF7}"/>
              </a:ext>
            </a:extLst>
          </p:cNvPr>
          <p:cNvSpPr>
            <a:spLocks noGrp="1" noChangeArrowheads="1"/>
          </p:cNvSpPr>
          <p:nvPr>
            <p:ph type="dt" sz="half" idx="10"/>
          </p:nvPr>
        </p:nvSpPr>
        <p:spPr>
          <a:ln/>
        </p:spPr>
        <p:txBody>
          <a:bodyPr/>
          <a:lstStyle>
            <a:lvl1pPr>
              <a:defRPr/>
            </a:lvl1pPr>
          </a:lstStyle>
          <a:p>
            <a:pPr>
              <a:defRPr/>
            </a:pPr>
            <a:endParaRPr lang="en-GB" altLang="zh-CN"/>
          </a:p>
        </p:txBody>
      </p:sp>
      <p:sp>
        <p:nvSpPr>
          <p:cNvPr id="5" name="Rectangle 5">
            <a:extLst>
              <a:ext uri="{FF2B5EF4-FFF2-40B4-BE49-F238E27FC236}">
                <a16:creationId xmlns:a16="http://schemas.microsoft.com/office/drawing/2014/main" id="{29938A77-C70C-0747-3E85-47FA1C0863E3}"/>
              </a:ext>
            </a:extLst>
          </p:cNvPr>
          <p:cNvSpPr>
            <a:spLocks noGrp="1" noChangeArrowheads="1"/>
          </p:cNvSpPr>
          <p:nvPr>
            <p:ph type="ftr" sz="quarter" idx="11"/>
          </p:nvPr>
        </p:nvSpPr>
        <p:spPr>
          <a:ln/>
        </p:spPr>
        <p:txBody>
          <a:bodyPr/>
          <a:lstStyle>
            <a:lvl1pPr>
              <a:defRPr/>
            </a:lvl1pPr>
          </a:lstStyle>
          <a:p>
            <a:pPr>
              <a:defRPr/>
            </a:pPr>
            <a:endParaRPr lang="en-GB" altLang="zh-CN"/>
          </a:p>
        </p:txBody>
      </p:sp>
      <p:sp>
        <p:nvSpPr>
          <p:cNvPr id="6" name="Rectangle 6">
            <a:extLst>
              <a:ext uri="{FF2B5EF4-FFF2-40B4-BE49-F238E27FC236}">
                <a16:creationId xmlns:a16="http://schemas.microsoft.com/office/drawing/2014/main" id="{99597620-C1EE-C534-5729-69E14AF3C916}"/>
              </a:ext>
            </a:extLst>
          </p:cNvPr>
          <p:cNvSpPr>
            <a:spLocks noGrp="1" noChangeArrowheads="1"/>
          </p:cNvSpPr>
          <p:nvPr>
            <p:ph type="sldNum" sz="quarter" idx="12"/>
          </p:nvPr>
        </p:nvSpPr>
        <p:spPr>
          <a:ln/>
        </p:spPr>
        <p:txBody>
          <a:bodyPr/>
          <a:lstStyle>
            <a:lvl1pPr>
              <a:defRPr/>
            </a:lvl1pPr>
          </a:lstStyle>
          <a:p>
            <a:pPr>
              <a:defRPr/>
            </a:pPr>
            <a:fld id="{2E67E503-253A-4F54-A3D6-0369D94E7F14}" type="slidenum">
              <a:rPr lang="zh-CN" altLang="en-GB"/>
              <a:pPr>
                <a:defRPr/>
              </a:pPr>
              <a:t>‹#›</a:t>
            </a:fld>
            <a:endParaRPr lang="en-GB" altLang="zh-CN"/>
          </a:p>
        </p:txBody>
      </p:sp>
    </p:spTree>
    <p:extLst>
      <p:ext uri="{BB962C8B-B14F-4D97-AF65-F5344CB8AC3E}">
        <p14:creationId xmlns:p14="http://schemas.microsoft.com/office/powerpoint/2010/main" val="20173464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4">
            <a:extLst>
              <a:ext uri="{FF2B5EF4-FFF2-40B4-BE49-F238E27FC236}">
                <a16:creationId xmlns:a16="http://schemas.microsoft.com/office/drawing/2014/main" id="{7A2264D7-D439-7013-28FF-AA1489CD3F23}"/>
              </a:ext>
            </a:extLst>
          </p:cNvPr>
          <p:cNvSpPr>
            <a:spLocks noGrp="1" noChangeArrowheads="1"/>
          </p:cNvSpPr>
          <p:nvPr>
            <p:ph type="dt" sz="half" idx="10"/>
          </p:nvPr>
        </p:nvSpPr>
        <p:spPr>
          <a:ln/>
        </p:spPr>
        <p:txBody>
          <a:bodyPr/>
          <a:lstStyle>
            <a:lvl1pPr>
              <a:defRPr/>
            </a:lvl1pPr>
          </a:lstStyle>
          <a:p>
            <a:pPr>
              <a:defRPr/>
            </a:pPr>
            <a:endParaRPr lang="en-GB" altLang="zh-CN"/>
          </a:p>
        </p:txBody>
      </p:sp>
      <p:sp>
        <p:nvSpPr>
          <p:cNvPr id="5" name="Rectangle 5">
            <a:extLst>
              <a:ext uri="{FF2B5EF4-FFF2-40B4-BE49-F238E27FC236}">
                <a16:creationId xmlns:a16="http://schemas.microsoft.com/office/drawing/2014/main" id="{F588D1B1-A2E5-91FD-61AB-D902B705D34B}"/>
              </a:ext>
            </a:extLst>
          </p:cNvPr>
          <p:cNvSpPr>
            <a:spLocks noGrp="1" noChangeArrowheads="1"/>
          </p:cNvSpPr>
          <p:nvPr>
            <p:ph type="ftr" sz="quarter" idx="11"/>
          </p:nvPr>
        </p:nvSpPr>
        <p:spPr>
          <a:ln/>
        </p:spPr>
        <p:txBody>
          <a:bodyPr/>
          <a:lstStyle>
            <a:lvl1pPr>
              <a:defRPr/>
            </a:lvl1pPr>
          </a:lstStyle>
          <a:p>
            <a:pPr>
              <a:defRPr/>
            </a:pPr>
            <a:endParaRPr lang="en-GB" altLang="zh-CN"/>
          </a:p>
        </p:txBody>
      </p:sp>
      <p:sp>
        <p:nvSpPr>
          <p:cNvPr id="6" name="Rectangle 6">
            <a:extLst>
              <a:ext uri="{FF2B5EF4-FFF2-40B4-BE49-F238E27FC236}">
                <a16:creationId xmlns:a16="http://schemas.microsoft.com/office/drawing/2014/main" id="{83F8376B-B7D5-7A98-A40D-D9FD406C61F3}"/>
              </a:ext>
            </a:extLst>
          </p:cNvPr>
          <p:cNvSpPr>
            <a:spLocks noGrp="1" noChangeArrowheads="1"/>
          </p:cNvSpPr>
          <p:nvPr>
            <p:ph type="sldNum" sz="quarter" idx="12"/>
          </p:nvPr>
        </p:nvSpPr>
        <p:spPr>
          <a:ln/>
        </p:spPr>
        <p:txBody>
          <a:bodyPr/>
          <a:lstStyle>
            <a:lvl1pPr>
              <a:defRPr/>
            </a:lvl1pPr>
          </a:lstStyle>
          <a:p>
            <a:pPr>
              <a:defRPr/>
            </a:pPr>
            <a:fld id="{929ABADD-14D4-4AD3-B79B-866A84CA663D}" type="slidenum">
              <a:rPr lang="zh-CN" altLang="en-GB"/>
              <a:pPr>
                <a:defRPr/>
              </a:pPr>
              <a:t>‹#›</a:t>
            </a:fld>
            <a:endParaRPr lang="en-GB" altLang="zh-CN"/>
          </a:p>
        </p:txBody>
      </p:sp>
    </p:spTree>
    <p:extLst>
      <p:ext uri="{BB962C8B-B14F-4D97-AF65-F5344CB8AC3E}">
        <p14:creationId xmlns:p14="http://schemas.microsoft.com/office/powerpoint/2010/main" val="2507975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15262321" y="2690750"/>
            <a:ext cx="4552252" cy="24220551"/>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1605567" y="2690750"/>
            <a:ext cx="13455271" cy="24220551"/>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4">
            <a:extLst>
              <a:ext uri="{FF2B5EF4-FFF2-40B4-BE49-F238E27FC236}">
                <a16:creationId xmlns:a16="http://schemas.microsoft.com/office/drawing/2014/main" id="{43AC7DDA-638D-4774-8EA7-2A64F3EF460D}"/>
              </a:ext>
            </a:extLst>
          </p:cNvPr>
          <p:cNvSpPr>
            <a:spLocks noGrp="1" noChangeArrowheads="1"/>
          </p:cNvSpPr>
          <p:nvPr>
            <p:ph type="dt" sz="half" idx="10"/>
          </p:nvPr>
        </p:nvSpPr>
        <p:spPr>
          <a:ln/>
        </p:spPr>
        <p:txBody>
          <a:bodyPr/>
          <a:lstStyle>
            <a:lvl1pPr>
              <a:defRPr/>
            </a:lvl1pPr>
          </a:lstStyle>
          <a:p>
            <a:pPr>
              <a:defRPr/>
            </a:pPr>
            <a:endParaRPr lang="en-GB" altLang="zh-CN"/>
          </a:p>
        </p:txBody>
      </p:sp>
      <p:sp>
        <p:nvSpPr>
          <p:cNvPr id="5" name="Rectangle 5">
            <a:extLst>
              <a:ext uri="{FF2B5EF4-FFF2-40B4-BE49-F238E27FC236}">
                <a16:creationId xmlns:a16="http://schemas.microsoft.com/office/drawing/2014/main" id="{16523544-EBC0-AE2A-1100-53D3A1D43B8C}"/>
              </a:ext>
            </a:extLst>
          </p:cNvPr>
          <p:cNvSpPr>
            <a:spLocks noGrp="1" noChangeArrowheads="1"/>
          </p:cNvSpPr>
          <p:nvPr>
            <p:ph type="ftr" sz="quarter" idx="11"/>
          </p:nvPr>
        </p:nvSpPr>
        <p:spPr>
          <a:ln/>
        </p:spPr>
        <p:txBody>
          <a:bodyPr/>
          <a:lstStyle>
            <a:lvl1pPr>
              <a:defRPr/>
            </a:lvl1pPr>
          </a:lstStyle>
          <a:p>
            <a:pPr>
              <a:defRPr/>
            </a:pPr>
            <a:endParaRPr lang="en-GB" altLang="zh-CN"/>
          </a:p>
        </p:txBody>
      </p:sp>
      <p:sp>
        <p:nvSpPr>
          <p:cNvPr id="6" name="Rectangle 6">
            <a:extLst>
              <a:ext uri="{FF2B5EF4-FFF2-40B4-BE49-F238E27FC236}">
                <a16:creationId xmlns:a16="http://schemas.microsoft.com/office/drawing/2014/main" id="{7867B254-AEEF-54AE-51B7-D5ED7597AAA1}"/>
              </a:ext>
            </a:extLst>
          </p:cNvPr>
          <p:cNvSpPr>
            <a:spLocks noGrp="1" noChangeArrowheads="1"/>
          </p:cNvSpPr>
          <p:nvPr>
            <p:ph type="sldNum" sz="quarter" idx="12"/>
          </p:nvPr>
        </p:nvSpPr>
        <p:spPr>
          <a:ln/>
        </p:spPr>
        <p:txBody>
          <a:bodyPr/>
          <a:lstStyle>
            <a:lvl1pPr>
              <a:defRPr/>
            </a:lvl1pPr>
          </a:lstStyle>
          <a:p>
            <a:pPr>
              <a:defRPr/>
            </a:pPr>
            <a:fld id="{F5421FB5-A20B-45B5-8C7A-104503725BA6}" type="slidenum">
              <a:rPr lang="zh-CN" altLang="en-GB"/>
              <a:pPr>
                <a:defRPr/>
              </a:pPr>
              <a:t>‹#›</a:t>
            </a:fld>
            <a:endParaRPr lang="en-GB" altLang="zh-CN"/>
          </a:p>
        </p:txBody>
      </p:sp>
    </p:spTree>
    <p:extLst>
      <p:ext uri="{BB962C8B-B14F-4D97-AF65-F5344CB8AC3E}">
        <p14:creationId xmlns:p14="http://schemas.microsoft.com/office/powerpoint/2010/main" val="764575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4">
            <a:extLst>
              <a:ext uri="{FF2B5EF4-FFF2-40B4-BE49-F238E27FC236}">
                <a16:creationId xmlns:a16="http://schemas.microsoft.com/office/drawing/2014/main" id="{1EF9388D-3302-2AD6-1198-660F0CB753A4}"/>
              </a:ext>
            </a:extLst>
          </p:cNvPr>
          <p:cNvSpPr>
            <a:spLocks noGrp="1" noChangeArrowheads="1"/>
          </p:cNvSpPr>
          <p:nvPr>
            <p:ph type="dt" sz="half" idx="10"/>
          </p:nvPr>
        </p:nvSpPr>
        <p:spPr>
          <a:ln/>
        </p:spPr>
        <p:txBody>
          <a:bodyPr/>
          <a:lstStyle>
            <a:lvl1pPr>
              <a:defRPr/>
            </a:lvl1pPr>
          </a:lstStyle>
          <a:p>
            <a:pPr>
              <a:defRPr/>
            </a:pPr>
            <a:endParaRPr lang="en-GB" altLang="zh-CN"/>
          </a:p>
        </p:txBody>
      </p:sp>
      <p:sp>
        <p:nvSpPr>
          <p:cNvPr id="5" name="Rectangle 5">
            <a:extLst>
              <a:ext uri="{FF2B5EF4-FFF2-40B4-BE49-F238E27FC236}">
                <a16:creationId xmlns:a16="http://schemas.microsoft.com/office/drawing/2014/main" id="{07FEA4EA-EE85-09AD-9CCB-A4B3027C2EC3}"/>
              </a:ext>
            </a:extLst>
          </p:cNvPr>
          <p:cNvSpPr>
            <a:spLocks noGrp="1" noChangeArrowheads="1"/>
          </p:cNvSpPr>
          <p:nvPr>
            <p:ph type="ftr" sz="quarter" idx="11"/>
          </p:nvPr>
        </p:nvSpPr>
        <p:spPr>
          <a:ln/>
        </p:spPr>
        <p:txBody>
          <a:bodyPr/>
          <a:lstStyle>
            <a:lvl1pPr>
              <a:defRPr/>
            </a:lvl1pPr>
          </a:lstStyle>
          <a:p>
            <a:pPr>
              <a:defRPr/>
            </a:pPr>
            <a:endParaRPr lang="en-GB" altLang="zh-CN"/>
          </a:p>
        </p:txBody>
      </p:sp>
      <p:sp>
        <p:nvSpPr>
          <p:cNvPr id="6" name="Rectangle 6">
            <a:extLst>
              <a:ext uri="{FF2B5EF4-FFF2-40B4-BE49-F238E27FC236}">
                <a16:creationId xmlns:a16="http://schemas.microsoft.com/office/drawing/2014/main" id="{A01E51C5-D225-07BE-1D92-9E9CB76BBA79}"/>
              </a:ext>
            </a:extLst>
          </p:cNvPr>
          <p:cNvSpPr>
            <a:spLocks noGrp="1" noChangeArrowheads="1"/>
          </p:cNvSpPr>
          <p:nvPr>
            <p:ph type="sldNum" sz="quarter" idx="12"/>
          </p:nvPr>
        </p:nvSpPr>
        <p:spPr>
          <a:ln/>
        </p:spPr>
        <p:txBody>
          <a:bodyPr/>
          <a:lstStyle>
            <a:lvl1pPr>
              <a:defRPr/>
            </a:lvl1pPr>
          </a:lstStyle>
          <a:p>
            <a:pPr>
              <a:defRPr/>
            </a:pPr>
            <a:fld id="{D8C6FD50-D885-438E-A636-DE6078DB6F9B}" type="slidenum">
              <a:rPr lang="zh-CN" altLang="en-GB"/>
              <a:pPr>
                <a:defRPr/>
              </a:pPr>
              <a:t>‹#›</a:t>
            </a:fld>
            <a:endParaRPr lang="en-GB" altLang="zh-CN"/>
          </a:p>
        </p:txBody>
      </p:sp>
    </p:spTree>
    <p:extLst>
      <p:ext uri="{BB962C8B-B14F-4D97-AF65-F5344CB8AC3E}">
        <p14:creationId xmlns:p14="http://schemas.microsoft.com/office/powerpoint/2010/main" val="783954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1691617" y="19455009"/>
            <a:ext cx="18206908" cy="6012708"/>
          </a:xfrm>
        </p:spPr>
        <p:txBody>
          <a:bodyPr anchor="t"/>
          <a:lstStyle>
            <a:lvl1pPr algn="l">
              <a:defRPr sz="4805" b="1" cap="all"/>
            </a:lvl1pPr>
          </a:lstStyle>
          <a:p>
            <a:r>
              <a:rPr lang="zh-CN" altLang="en-US"/>
              <a:t>单击此处编辑母版标题样式</a:t>
            </a:r>
          </a:p>
        </p:txBody>
      </p:sp>
      <p:sp>
        <p:nvSpPr>
          <p:cNvPr id="3" name="文本占位符 2"/>
          <p:cNvSpPr>
            <a:spLocks noGrp="1"/>
          </p:cNvSpPr>
          <p:nvPr>
            <p:ph type="body" idx="1"/>
          </p:nvPr>
        </p:nvSpPr>
        <p:spPr>
          <a:xfrm>
            <a:off x="1691617" y="12832070"/>
            <a:ext cx="18206908" cy="6622940"/>
          </a:xfrm>
        </p:spPr>
        <p:txBody>
          <a:bodyPr anchor="b"/>
          <a:lstStyle>
            <a:lvl1pPr marL="0" indent="0">
              <a:buNone/>
              <a:defRPr sz="2403"/>
            </a:lvl1pPr>
            <a:lvl2pPr marL="549192" indent="0">
              <a:buNone/>
              <a:defRPr sz="2162"/>
            </a:lvl2pPr>
            <a:lvl3pPr marL="1098385" indent="0">
              <a:buNone/>
              <a:defRPr sz="1922"/>
            </a:lvl3pPr>
            <a:lvl4pPr marL="1647576" indent="0">
              <a:buNone/>
              <a:defRPr sz="1682"/>
            </a:lvl4pPr>
            <a:lvl5pPr marL="2196768" indent="0">
              <a:buNone/>
              <a:defRPr sz="1682"/>
            </a:lvl5pPr>
            <a:lvl6pPr marL="2745961" indent="0">
              <a:buNone/>
              <a:defRPr sz="1682"/>
            </a:lvl6pPr>
            <a:lvl7pPr marL="3295153" indent="0">
              <a:buNone/>
              <a:defRPr sz="1682"/>
            </a:lvl7pPr>
            <a:lvl8pPr marL="3844345" indent="0">
              <a:buNone/>
              <a:defRPr sz="1682"/>
            </a:lvl8pPr>
            <a:lvl9pPr marL="4393537" indent="0">
              <a:buNone/>
              <a:defRPr sz="1682"/>
            </a:lvl9pPr>
          </a:lstStyle>
          <a:p>
            <a:pPr lvl="0"/>
            <a:r>
              <a:rPr lang="zh-CN" altLang="en-US"/>
              <a:t>单击此处编辑母版文本样式</a:t>
            </a:r>
          </a:p>
        </p:txBody>
      </p:sp>
      <p:sp>
        <p:nvSpPr>
          <p:cNvPr id="4" name="Rectangle 4">
            <a:extLst>
              <a:ext uri="{FF2B5EF4-FFF2-40B4-BE49-F238E27FC236}">
                <a16:creationId xmlns:a16="http://schemas.microsoft.com/office/drawing/2014/main" id="{FD975321-4D89-A4E9-135A-775DCCA86BC7}"/>
              </a:ext>
            </a:extLst>
          </p:cNvPr>
          <p:cNvSpPr>
            <a:spLocks noGrp="1" noChangeArrowheads="1"/>
          </p:cNvSpPr>
          <p:nvPr>
            <p:ph type="dt" sz="half" idx="10"/>
          </p:nvPr>
        </p:nvSpPr>
        <p:spPr>
          <a:ln/>
        </p:spPr>
        <p:txBody>
          <a:bodyPr/>
          <a:lstStyle>
            <a:lvl1pPr>
              <a:defRPr/>
            </a:lvl1pPr>
          </a:lstStyle>
          <a:p>
            <a:pPr>
              <a:defRPr/>
            </a:pPr>
            <a:endParaRPr lang="en-GB" altLang="zh-CN"/>
          </a:p>
        </p:txBody>
      </p:sp>
      <p:sp>
        <p:nvSpPr>
          <p:cNvPr id="5" name="Rectangle 5">
            <a:extLst>
              <a:ext uri="{FF2B5EF4-FFF2-40B4-BE49-F238E27FC236}">
                <a16:creationId xmlns:a16="http://schemas.microsoft.com/office/drawing/2014/main" id="{2A8EB3BD-1ADA-8DF8-3F74-A744369A40ED}"/>
              </a:ext>
            </a:extLst>
          </p:cNvPr>
          <p:cNvSpPr>
            <a:spLocks noGrp="1" noChangeArrowheads="1"/>
          </p:cNvSpPr>
          <p:nvPr>
            <p:ph type="ftr" sz="quarter" idx="11"/>
          </p:nvPr>
        </p:nvSpPr>
        <p:spPr>
          <a:ln/>
        </p:spPr>
        <p:txBody>
          <a:bodyPr/>
          <a:lstStyle>
            <a:lvl1pPr>
              <a:defRPr/>
            </a:lvl1pPr>
          </a:lstStyle>
          <a:p>
            <a:pPr>
              <a:defRPr/>
            </a:pPr>
            <a:endParaRPr lang="en-GB" altLang="zh-CN"/>
          </a:p>
        </p:txBody>
      </p:sp>
      <p:sp>
        <p:nvSpPr>
          <p:cNvPr id="6" name="Rectangle 6">
            <a:extLst>
              <a:ext uri="{FF2B5EF4-FFF2-40B4-BE49-F238E27FC236}">
                <a16:creationId xmlns:a16="http://schemas.microsoft.com/office/drawing/2014/main" id="{B386D594-A86E-B3B5-9278-B31303B90A33}"/>
              </a:ext>
            </a:extLst>
          </p:cNvPr>
          <p:cNvSpPr>
            <a:spLocks noGrp="1" noChangeArrowheads="1"/>
          </p:cNvSpPr>
          <p:nvPr>
            <p:ph type="sldNum" sz="quarter" idx="12"/>
          </p:nvPr>
        </p:nvSpPr>
        <p:spPr>
          <a:ln/>
        </p:spPr>
        <p:txBody>
          <a:bodyPr/>
          <a:lstStyle>
            <a:lvl1pPr>
              <a:defRPr/>
            </a:lvl1pPr>
          </a:lstStyle>
          <a:p>
            <a:pPr>
              <a:defRPr/>
            </a:pPr>
            <a:fld id="{4B74D384-3D4F-4BB8-93F6-37A4C00952A7}" type="slidenum">
              <a:rPr lang="zh-CN" altLang="en-GB"/>
              <a:pPr>
                <a:defRPr/>
              </a:pPr>
              <a:t>‹#›</a:t>
            </a:fld>
            <a:endParaRPr lang="en-GB" altLang="zh-CN"/>
          </a:p>
        </p:txBody>
      </p:sp>
    </p:spTree>
    <p:extLst>
      <p:ext uri="{BB962C8B-B14F-4D97-AF65-F5344CB8AC3E}">
        <p14:creationId xmlns:p14="http://schemas.microsoft.com/office/powerpoint/2010/main" val="525493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1605568" y="8743504"/>
            <a:ext cx="9003762" cy="18167797"/>
          </a:xfrm>
        </p:spPr>
        <p:txBody>
          <a:bodyPr/>
          <a:lstStyle>
            <a:lvl1pPr>
              <a:defRPr sz="3363"/>
            </a:lvl1pPr>
            <a:lvl2pPr>
              <a:defRPr sz="2883"/>
            </a:lvl2pPr>
            <a:lvl3pPr>
              <a:defRPr sz="2403"/>
            </a:lvl3pPr>
            <a:lvl4pPr>
              <a:defRPr sz="2162"/>
            </a:lvl4pPr>
            <a:lvl5pPr>
              <a:defRPr sz="2162"/>
            </a:lvl5pPr>
            <a:lvl6pPr>
              <a:defRPr sz="2162"/>
            </a:lvl6pPr>
            <a:lvl7pPr>
              <a:defRPr sz="2162"/>
            </a:lvl7pPr>
            <a:lvl8pPr>
              <a:defRPr sz="2162"/>
            </a:lvl8pPr>
            <a:lvl9pPr>
              <a:defRPr sz="2162"/>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10810812" y="8743504"/>
            <a:ext cx="9003762" cy="18167797"/>
          </a:xfrm>
        </p:spPr>
        <p:txBody>
          <a:bodyPr/>
          <a:lstStyle>
            <a:lvl1pPr>
              <a:defRPr sz="3363"/>
            </a:lvl1pPr>
            <a:lvl2pPr>
              <a:defRPr sz="2883"/>
            </a:lvl2pPr>
            <a:lvl3pPr>
              <a:defRPr sz="2403"/>
            </a:lvl3pPr>
            <a:lvl4pPr>
              <a:defRPr sz="2162"/>
            </a:lvl4pPr>
            <a:lvl5pPr>
              <a:defRPr sz="2162"/>
            </a:lvl5pPr>
            <a:lvl6pPr>
              <a:defRPr sz="2162"/>
            </a:lvl6pPr>
            <a:lvl7pPr>
              <a:defRPr sz="2162"/>
            </a:lvl7pPr>
            <a:lvl8pPr>
              <a:defRPr sz="2162"/>
            </a:lvl8pPr>
            <a:lvl9pPr>
              <a:defRPr sz="2162"/>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Rectangle 4">
            <a:extLst>
              <a:ext uri="{FF2B5EF4-FFF2-40B4-BE49-F238E27FC236}">
                <a16:creationId xmlns:a16="http://schemas.microsoft.com/office/drawing/2014/main" id="{7C8425EB-EF76-4774-89D4-ECF4D6DC9B5C}"/>
              </a:ext>
            </a:extLst>
          </p:cNvPr>
          <p:cNvSpPr>
            <a:spLocks noGrp="1" noChangeArrowheads="1"/>
          </p:cNvSpPr>
          <p:nvPr>
            <p:ph type="dt" sz="half" idx="10"/>
          </p:nvPr>
        </p:nvSpPr>
        <p:spPr>
          <a:ln/>
        </p:spPr>
        <p:txBody>
          <a:bodyPr/>
          <a:lstStyle>
            <a:lvl1pPr>
              <a:defRPr/>
            </a:lvl1pPr>
          </a:lstStyle>
          <a:p>
            <a:pPr>
              <a:defRPr/>
            </a:pPr>
            <a:endParaRPr lang="en-GB" altLang="zh-CN"/>
          </a:p>
        </p:txBody>
      </p:sp>
      <p:sp>
        <p:nvSpPr>
          <p:cNvPr id="6" name="Rectangle 5">
            <a:extLst>
              <a:ext uri="{FF2B5EF4-FFF2-40B4-BE49-F238E27FC236}">
                <a16:creationId xmlns:a16="http://schemas.microsoft.com/office/drawing/2014/main" id="{F0CA9494-7D08-4775-382A-41DDD24B3FCC}"/>
              </a:ext>
            </a:extLst>
          </p:cNvPr>
          <p:cNvSpPr>
            <a:spLocks noGrp="1" noChangeArrowheads="1"/>
          </p:cNvSpPr>
          <p:nvPr>
            <p:ph type="ftr" sz="quarter" idx="11"/>
          </p:nvPr>
        </p:nvSpPr>
        <p:spPr>
          <a:ln/>
        </p:spPr>
        <p:txBody>
          <a:bodyPr/>
          <a:lstStyle>
            <a:lvl1pPr>
              <a:defRPr/>
            </a:lvl1pPr>
          </a:lstStyle>
          <a:p>
            <a:pPr>
              <a:defRPr/>
            </a:pPr>
            <a:endParaRPr lang="en-GB" altLang="zh-CN"/>
          </a:p>
        </p:txBody>
      </p:sp>
      <p:sp>
        <p:nvSpPr>
          <p:cNvPr id="7" name="Rectangle 6">
            <a:extLst>
              <a:ext uri="{FF2B5EF4-FFF2-40B4-BE49-F238E27FC236}">
                <a16:creationId xmlns:a16="http://schemas.microsoft.com/office/drawing/2014/main" id="{8B34FCC0-3C65-0B1A-2D73-03738ACE0147}"/>
              </a:ext>
            </a:extLst>
          </p:cNvPr>
          <p:cNvSpPr>
            <a:spLocks noGrp="1" noChangeArrowheads="1"/>
          </p:cNvSpPr>
          <p:nvPr>
            <p:ph type="sldNum" sz="quarter" idx="12"/>
          </p:nvPr>
        </p:nvSpPr>
        <p:spPr>
          <a:ln/>
        </p:spPr>
        <p:txBody>
          <a:bodyPr/>
          <a:lstStyle>
            <a:lvl1pPr>
              <a:defRPr/>
            </a:lvl1pPr>
          </a:lstStyle>
          <a:p>
            <a:pPr>
              <a:defRPr/>
            </a:pPr>
            <a:fld id="{1EBC2B09-0CE1-4EB7-A2A0-6957DC5FBC0B}" type="slidenum">
              <a:rPr lang="zh-CN" altLang="en-GB"/>
              <a:pPr>
                <a:defRPr/>
              </a:pPr>
              <a:t>‹#›</a:t>
            </a:fld>
            <a:endParaRPr lang="en-GB" altLang="zh-CN"/>
          </a:p>
        </p:txBody>
      </p:sp>
    </p:spTree>
    <p:extLst>
      <p:ext uri="{BB962C8B-B14F-4D97-AF65-F5344CB8AC3E}">
        <p14:creationId xmlns:p14="http://schemas.microsoft.com/office/powerpoint/2010/main" val="211888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1070377" y="1212840"/>
            <a:ext cx="19279384" cy="5045869"/>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1070378" y="6777407"/>
            <a:ext cx="9465493" cy="2824238"/>
          </a:xfrm>
        </p:spPr>
        <p:txBody>
          <a:bodyPr anchor="b"/>
          <a:lstStyle>
            <a:lvl1pPr marL="0" indent="0">
              <a:buNone/>
              <a:defRPr sz="2883" b="1"/>
            </a:lvl1pPr>
            <a:lvl2pPr marL="549192" indent="0">
              <a:buNone/>
              <a:defRPr sz="2403" b="1"/>
            </a:lvl2pPr>
            <a:lvl3pPr marL="1098385" indent="0">
              <a:buNone/>
              <a:defRPr sz="2162" b="1"/>
            </a:lvl3pPr>
            <a:lvl4pPr marL="1647576" indent="0">
              <a:buNone/>
              <a:defRPr sz="1922" b="1"/>
            </a:lvl4pPr>
            <a:lvl5pPr marL="2196768" indent="0">
              <a:buNone/>
              <a:defRPr sz="1922" b="1"/>
            </a:lvl5pPr>
            <a:lvl6pPr marL="2745961" indent="0">
              <a:buNone/>
              <a:defRPr sz="1922" b="1"/>
            </a:lvl6pPr>
            <a:lvl7pPr marL="3295153" indent="0">
              <a:buNone/>
              <a:defRPr sz="1922" b="1"/>
            </a:lvl7pPr>
            <a:lvl8pPr marL="3844345" indent="0">
              <a:buNone/>
              <a:defRPr sz="1922" b="1"/>
            </a:lvl8pPr>
            <a:lvl9pPr marL="4393537" indent="0">
              <a:buNone/>
              <a:defRPr sz="1922" b="1"/>
            </a:lvl9pPr>
          </a:lstStyle>
          <a:p>
            <a:pPr lvl="0"/>
            <a:r>
              <a:rPr lang="zh-CN" altLang="en-US"/>
              <a:t>单击此处编辑母版文本样式</a:t>
            </a:r>
          </a:p>
        </p:txBody>
      </p:sp>
      <p:sp>
        <p:nvSpPr>
          <p:cNvPr id="4" name="内容占位符 3"/>
          <p:cNvSpPr>
            <a:spLocks noGrp="1"/>
          </p:cNvSpPr>
          <p:nvPr>
            <p:ph sz="half" idx="2"/>
          </p:nvPr>
        </p:nvSpPr>
        <p:spPr>
          <a:xfrm>
            <a:off x="1070378" y="9601644"/>
            <a:ext cx="9465493" cy="17443145"/>
          </a:xfrm>
        </p:spPr>
        <p:txBody>
          <a:bodyPr/>
          <a:lstStyle>
            <a:lvl1pPr>
              <a:defRPr sz="2883"/>
            </a:lvl1pPr>
            <a:lvl2pPr>
              <a:defRPr sz="2403"/>
            </a:lvl2pPr>
            <a:lvl3pPr>
              <a:defRPr sz="2162"/>
            </a:lvl3pPr>
            <a:lvl4pPr>
              <a:defRPr sz="1922"/>
            </a:lvl4pPr>
            <a:lvl5pPr>
              <a:defRPr sz="1922"/>
            </a:lvl5pPr>
            <a:lvl6pPr>
              <a:defRPr sz="1922"/>
            </a:lvl6pPr>
            <a:lvl7pPr>
              <a:defRPr sz="1922"/>
            </a:lvl7pPr>
            <a:lvl8pPr>
              <a:defRPr sz="1922"/>
            </a:lvl8pPr>
            <a:lvl9pPr>
              <a:defRPr sz="1922"/>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10882170" y="6777407"/>
            <a:ext cx="9467591" cy="2824238"/>
          </a:xfrm>
        </p:spPr>
        <p:txBody>
          <a:bodyPr anchor="b"/>
          <a:lstStyle>
            <a:lvl1pPr marL="0" indent="0">
              <a:buNone/>
              <a:defRPr sz="2883" b="1"/>
            </a:lvl1pPr>
            <a:lvl2pPr marL="549192" indent="0">
              <a:buNone/>
              <a:defRPr sz="2403" b="1"/>
            </a:lvl2pPr>
            <a:lvl3pPr marL="1098385" indent="0">
              <a:buNone/>
              <a:defRPr sz="2162" b="1"/>
            </a:lvl3pPr>
            <a:lvl4pPr marL="1647576" indent="0">
              <a:buNone/>
              <a:defRPr sz="1922" b="1"/>
            </a:lvl4pPr>
            <a:lvl5pPr marL="2196768" indent="0">
              <a:buNone/>
              <a:defRPr sz="1922" b="1"/>
            </a:lvl5pPr>
            <a:lvl6pPr marL="2745961" indent="0">
              <a:buNone/>
              <a:defRPr sz="1922" b="1"/>
            </a:lvl6pPr>
            <a:lvl7pPr marL="3295153" indent="0">
              <a:buNone/>
              <a:defRPr sz="1922" b="1"/>
            </a:lvl7pPr>
            <a:lvl8pPr marL="3844345" indent="0">
              <a:buNone/>
              <a:defRPr sz="1922" b="1"/>
            </a:lvl8pPr>
            <a:lvl9pPr marL="4393537" indent="0">
              <a:buNone/>
              <a:defRPr sz="1922" b="1"/>
            </a:lvl9pPr>
          </a:lstStyle>
          <a:p>
            <a:pPr lvl="0"/>
            <a:r>
              <a:rPr lang="zh-CN" altLang="en-US"/>
              <a:t>单击此处编辑母版文本样式</a:t>
            </a:r>
          </a:p>
        </p:txBody>
      </p:sp>
      <p:sp>
        <p:nvSpPr>
          <p:cNvPr id="6" name="内容占位符 5"/>
          <p:cNvSpPr>
            <a:spLocks noGrp="1"/>
          </p:cNvSpPr>
          <p:nvPr>
            <p:ph sz="quarter" idx="4"/>
          </p:nvPr>
        </p:nvSpPr>
        <p:spPr>
          <a:xfrm>
            <a:off x="10882170" y="9601644"/>
            <a:ext cx="9467591" cy="17443145"/>
          </a:xfrm>
        </p:spPr>
        <p:txBody>
          <a:bodyPr/>
          <a:lstStyle>
            <a:lvl1pPr>
              <a:defRPr sz="2883"/>
            </a:lvl1pPr>
            <a:lvl2pPr>
              <a:defRPr sz="2403"/>
            </a:lvl2pPr>
            <a:lvl3pPr>
              <a:defRPr sz="2162"/>
            </a:lvl3pPr>
            <a:lvl4pPr>
              <a:defRPr sz="1922"/>
            </a:lvl4pPr>
            <a:lvl5pPr>
              <a:defRPr sz="1922"/>
            </a:lvl5pPr>
            <a:lvl6pPr>
              <a:defRPr sz="1922"/>
            </a:lvl6pPr>
            <a:lvl7pPr>
              <a:defRPr sz="1922"/>
            </a:lvl7pPr>
            <a:lvl8pPr>
              <a:defRPr sz="1922"/>
            </a:lvl8pPr>
            <a:lvl9pPr>
              <a:defRPr sz="1922"/>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Rectangle 4">
            <a:extLst>
              <a:ext uri="{FF2B5EF4-FFF2-40B4-BE49-F238E27FC236}">
                <a16:creationId xmlns:a16="http://schemas.microsoft.com/office/drawing/2014/main" id="{1F74F8E5-E6E7-84BD-C660-3E1C61D4C8C1}"/>
              </a:ext>
            </a:extLst>
          </p:cNvPr>
          <p:cNvSpPr>
            <a:spLocks noGrp="1" noChangeArrowheads="1"/>
          </p:cNvSpPr>
          <p:nvPr>
            <p:ph type="dt" sz="half" idx="10"/>
          </p:nvPr>
        </p:nvSpPr>
        <p:spPr>
          <a:ln/>
        </p:spPr>
        <p:txBody>
          <a:bodyPr/>
          <a:lstStyle>
            <a:lvl1pPr>
              <a:defRPr/>
            </a:lvl1pPr>
          </a:lstStyle>
          <a:p>
            <a:pPr>
              <a:defRPr/>
            </a:pPr>
            <a:endParaRPr lang="en-GB" altLang="zh-CN"/>
          </a:p>
        </p:txBody>
      </p:sp>
      <p:sp>
        <p:nvSpPr>
          <p:cNvPr id="8" name="Rectangle 5">
            <a:extLst>
              <a:ext uri="{FF2B5EF4-FFF2-40B4-BE49-F238E27FC236}">
                <a16:creationId xmlns:a16="http://schemas.microsoft.com/office/drawing/2014/main" id="{B28BF96F-7DC3-A7AE-A132-CEBDA8FDCEC4}"/>
              </a:ext>
            </a:extLst>
          </p:cNvPr>
          <p:cNvSpPr>
            <a:spLocks noGrp="1" noChangeArrowheads="1"/>
          </p:cNvSpPr>
          <p:nvPr>
            <p:ph type="ftr" sz="quarter" idx="11"/>
          </p:nvPr>
        </p:nvSpPr>
        <p:spPr>
          <a:ln/>
        </p:spPr>
        <p:txBody>
          <a:bodyPr/>
          <a:lstStyle>
            <a:lvl1pPr>
              <a:defRPr/>
            </a:lvl1pPr>
          </a:lstStyle>
          <a:p>
            <a:pPr>
              <a:defRPr/>
            </a:pPr>
            <a:endParaRPr lang="en-GB" altLang="zh-CN"/>
          </a:p>
        </p:txBody>
      </p:sp>
      <p:sp>
        <p:nvSpPr>
          <p:cNvPr id="9" name="Rectangle 6">
            <a:extLst>
              <a:ext uri="{FF2B5EF4-FFF2-40B4-BE49-F238E27FC236}">
                <a16:creationId xmlns:a16="http://schemas.microsoft.com/office/drawing/2014/main" id="{BA022241-AA1F-54A0-AFCE-8363EEA1F301}"/>
              </a:ext>
            </a:extLst>
          </p:cNvPr>
          <p:cNvSpPr>
            <a:spLocks noGrp="1" noChangeArrowheads="1"/>
          </p:cNvSpPr>
          <p:nvPr>
            <p:ph type="sldNum" sz="quarter" idx="12"/>
          </p:nvPr>
        </p:nvSpPr>
        <p:spPr>
          <a:ln/>
        </p:spPr>
        <p:txBody>
          <a:bodyPr/>
          <a:lstStyle>
            <a:lvl1pPr>
              <a:defRPr/>
            </a:lvl1pPr>
          </a:lstStyle>
          <a:p>
            <a:pPr>
              <a:defRPr/>
            </a:pPr>
            <a:fld id="{F5B99C04-820E-407D-9BEF-7E45E5D8A11F}" type="slidenum">
              <a:rPr lang="zh-CN" altLang="en-GB"/>
              <a:pPr>
                <a:defRPr/>
              </a:pPr>
              <a:t>‹#›</a:t>
            </a:fld>
            <a:endParaRPr lang="en-GB" altLang="zh-CN"/>
          </a:p>
        </p:txBody>
      </p:sp>
    </p:spTree>
    <p:extLst>
      <p:ext uri="{BB962C8B-B14F-4D97-AF65-F5344CB8AC3E}">
        <p14:creationId xmlns:p14="http://schemas.microsoft.com/office/powerpoint/2010/main" val="3855633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Rectangle 4">
            <a:extLst>
              <a:ext uri="{FF2B5EF4-FFF2-40B4-BE49-F238E27FC236}">
                <a16:creationId xmlns:a16="http://schemas.microsoft.com/office/drawing/2014/main" id="{732332D6-F643-F9D1-FA42-3A303CD28757}"/>
              </a:ext>
            </a:extLst>
          </p:cNvPr>
          <p:cNvSpPr>
            <a:spLocks noGrp="1" noChangeArrowheads="1"/>
          </p:cNvSpPr>
          <p:nvPr>
            <p:ph type="dt" sz="half" idx="10"/>
          </p:nvPr>
        </p:nvSpPr>
        <p:spPr>
          <a:ln/>
        </p:spPr>
        <p:txBody>
          <a:bodyPr/>
          <a:lstStyle>
            <a:lvl1pPr>
              <a:defRPr/>
            </a:lvl1pPr>
          </a:lstStyle>
          <a:p>
            <a:pPr>
              <a:defRPr/>
            </a:pPr>
            <a:endParaRPr lang="en-GB" altLang="zh-CN"/>
          </a:p>
        </p:txBody>
      </p:sp>
      <p:sp>
        <p:nvSpPr>
          <p:cNvPr id="4" name="Rectangle 5">
            <a:extLst>
              <a:ext uri="{FF2B5EF4-FFF2-40B4-BE49-F238E27FC236}">
                <a16:creationId xmlns:a16="http://schemas.microsoft.com/office/drawing/2014/main" id="{9893E539-4EBE-9223-CB62-3523739F7885}"/>
              </a:ext>
            </a:extLst>
          </p:cNvPr>
          <p:cNvSpPr>
            <a:spLocks noGrp="1" noChangeArrowheads="1"/>
          </p:cNvSpPr>
          <p:nvPr>
            <p:ph type="ftr" sz="quarter" idx="11"/>
          </p:nvPr>
        </p:nvSpPr>
        <p:spPr>
          <a:ln/>
        </p:spPr>
        <p:txBody>
          <a:bodyPr/>
          <a:lstStyle>
            <a:lvl1pPr>
              <a:defRPr/>
            </a:lvl1pPr>
          </a:lstStyle>
          <a:p>
            <a:pPr>
              <a:defRPr/>
            </a:pPr>
            <a:endParaRPr lang="en-GB" altLang="zh-CN"/>
          </a:p>
        </p:txBody>
      </p:sp>
      <p:sp>
        <p:nvSpPr>
          <p:cNvPr id="5" name="Rectangle 6">
            <a:extLst>
              <a:ext uri="{FF2B5EF4-FFF2-40B4-BE49-F238E27FC236}">
                <a16:creationId xmlns:a16="http://schemas.microsoft.com/office/drawing/2014/main" id="{E49891E3-308B-035F-D0A3-C9DCC4760EE2}"/>
              </a:ext>
            </a:extLst>
          </p:cNvPr>
          <p:cNvSpPr>
            <a:spLocks noGrp="1" noChangeArrowheads="1"/>
          </p:cNvSpPr>
          <p:nvPr>
            <p:ph type="sldNum" sz="quarter" idx="12"/>
          </p:nvPr>
        </p:nvSpPr>
        <p:spPr>
          <a:ln/>
        </p:spPr>
        <p:txBody>
          <a:bodyPr/>
          <a:lstStyle>
            <a:lvl1pPr>
              <a:defRPr/>
            </a:lvl1pPr>
          </a:lstStyle>
          <a:p>
            <a:pPr>
              <a:defRPr/>
            </a:pPr>
            <a:fld id="{524B732D-B589-43CF-ABCB-8D9EE4DD11A2}" type="slidenum">
              <a:rPr lang="zh-CN" altLang="en-GB"/>
              <a:pPr>
                <a:defRPr/>
              </a:pPr>
              <a:t>‹#›</a:t>
            </a:fld>
            <a:endParaRPr lang="en-GB" altLang="zh-CN"/>
          </a:p>
        </p:txBody>
      </p:sp>
    </p:spTree>
    <p:extLst>
      <p:ext uri="{BB962C8B-B14F-4D97-AF65-F5344CB8AC3E}">
        <p14:creationId xmlns:p14="http://schemas.microsoft.com/office/powerpoint/2010/main" val="1454622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52B9A497-3D5E-2748-849F-38C8D2574F30}"/>
              </a:ext>
            </a:extLst>
          </p:cNvPr>
          <p:cNvSpPr>
            <a:spLocks noGrp="1" noChangeArrowheads="1"/>
          </p:cNvSpPr>
          <p:nvPr>
            <p:ph type="dt" sz="half" idx="10"/>
          </p:nvPr>
        </p:nvSpPr>
        <p:spPr>
          <a:ln/>
        </p:spPr>
        <p:txBody>
          <a:bodyPr/>
          <a:lstStyle>
            <a:lvl1pPr>
              <a:defRPr/>
            </a:lvl1pPr>
          </a:lstStyle>
          <a:p>
            <a:pPr>
              <a:defRPr/>
            </a:pPr>
            <a:endParaRPr lang="en-GB" altLang="zh-CN"/>
          </a:p>
        </p:txBody>
      </p:sp>
      <p:sp>
        <p:nvSpPr>
          <p:cNvPr id="3" name="Rectangle 5">
            <a:extLst>
              <a:ext uri="{FF2B5EF4-FFF2-40B4-BE49-F238E27FC236}">
                <a16:creationId xmlns:a16="http://schemas.microsoft.com/office/drawing/2014/main" id="{19EF18B2-6324-DC3B-B0A6-24615CE073E9}"/>
              </a:ext>
            </a:extLst>
          </p:cNvPr>
          <p:cNvSpPr>
            <a:spLocks noGrp="1" noChangeArrowheads="1"/>
          </p:cNvSpPr>
          <p:nvPr>
            <p:ph type="ftr" sz="quarter" idx="11"/>
          </p:nvPr>
        </p:nvSpPr>
        <p:spPr>
          <a:ln/>
        </p:spPr>
        <p:txBody>
          <a:bodyPr/>
          <a:lstStyle>
            <a:lvl1pPr>
              <a:defRPr/>
            </a:lvl1pPr>
          </a:lstStyle>
          <a:p>
            <a:pPr>
              <a:defRPr/>
            </a:pPr>
            <a:endParaRPr lang="en-GB" altLang="zh-CN"/>
          </a:p>
        </p:txBody>
      </p:sp>
      <p:sp>
        <p:nvSpPr>
          <p:cNvPr id="4" name="Rectangle 6">
            <a:extLst>
              <a:ext uri="{FF2B5EF4-FFF2-40B4-BE49-F238E27FC236}">
                <a16:creationId xmlns:a16="http://schemas.microsoft.com/office/drawing/2014/main" id="{8E080623-669A-DA43-BDEB-EDE1C4910AA6}"/>
              </a:ext>
            </a:extLst>
          </p:cNvPr>
          <p:cNvSpPr>
            <a:spLocks noGrp="1" noChangeArrowheads="1"/>
          </p:cNvSpPr>
          <p:nvPr>
            <p:ph type="sldNum" sz="quarter" idx="12"/>
          </p:nvPr>
        </p:nvSpPr>
        <p:spPr>
          <a:ln/>
        </p:spPr>
        <p:txBody>
          <a:bodyPr/>
          <a:lstStyle>
            <a:lvl1pPr>
              <a:defRPr/>
            </a:lvl1pPr>
          </a:lstStyle>
          <a:p>
            <a:pPr>
              <a:defRPr/>
            </a:pPr>
            <a:fld id="{D19DC8C9-1434-4FC5-AAE8-B84B0D977406}" type="slidenum">
              <a:rPr lang="zh-CN" altLang="en-GB"/>
              <a:pPr>
                <a:defRPr/>
              </a:pPr>
              <a:t>‹#›</a:t>
            </a:fld>
            <a:endParaRPr lang="en-GB" altLang="zh-CN"/>
          </a:p>
        </p:txBody>
      </p:sp>
    </p:spTree>
    <p:extLst>
      <p:ext uri="{BB962C8B-B14F-4D97-AF65-F5344CB8AC3E}">
        <p14:creationId xmlns:p14="http://schemas.microsoft.com/office/powerpoint/2010/main" val="2079952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1070379" y="1205212"/>
            <a:ext cx="7047699" cy="5129776"/>
          </a:xfrm>
        </p:spPr>
        <p:txBody>
          <a:bodyPr anchor="b"/>
          <a:lstStyle>
            <a:lvl1pPr algn="l">
              <a:defRPr sz="2403" b="1"/>
            </a:lvl1pPr>
          </a:lstStyle>
          <a:p>
            <a:r>
              <a:rPr lang="zh-CN" altLang="en-US"/>
              <a:t>单击此处编辑母版标题样式</a:t>
            </a:r>
          </a:p>
        </p:txBody>
      </p:sp>
      <p:sp>
        <p:nvSpPr>
          <p:cNvPr id="3" name="内容占位符 2"/>
          <p:cNvSpPr>
            <a:spLocks noGrp="1"/>
          </p:cNvSpPr>
          <p:nvPr>
            <p:ph idx="1"/>
          </p:nvPr>
        </p:nvSpPr>
        <p:spPr>
          <a:xfrm>
            <a:off x="8374128" y="1205212"/>
            <a:ext cx="11975633" cy="25839578"/>
          </a:xfrm>
        </p:spPr>
        <p:txBody>
          <a:bodyPr/>
          <a:lstStyle>
            <a:lvl1pPr>
              <a:defRPr sz="3844"/>
            </a:lvl1pPr>
            <a:lvl2pPr>
              <a:defRPr sz="3363"/>
            </a:lvl2pPr>
            <a:lvl3pPr>
              <a:defRPr sz="2883"/>
            </a:lvl3pPr>
            <a:lvl4pPr>
              <a:defRPr sz="2403"/>
            </a:lvl4pPr>
            <a:lvl5pPr>
              <a:defRPr sz="2403"/>
            </a:lvl5pPr>
            <a:lvl6pPr>
              <a:defRPr sz="2403"/>
            </a:lvl6pPr>
            <a:lvl7pPr>
              <a:defRPr sz="2403"/>
            </a:lvl7pPr>
            <a:lvl8pPr>
              <a:defRPr sz="2403"/>
            </a:lvl8pPr>
            <a:lvl9pPr>
              <a:defRPr sz="2403"/>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1070379" y="6334987"/>
            <a:ext cx="7047699" cy="20709802"/>
          </a:xfrm>
        </p:spPr>
        <p:txBody>
          <a:bodyPr/>
          <a:lstStyle>
            <a:lvl1pPr marL="0" indent="0">
              <a:buNone/>
              <a:defRPr sz="1682"/>
            </a:lvl1pPr>
            <a:lvl2pPr marL="549192" indent="0">
              <a:buNone/>
              <a:defRPr sz="1441"/>
            </a:lvl2pPr>
            <a:lvl3pPr marL="1098385" indent="0">
              <a:buNone/>
              <a:defRPr sz="1201"/>
            </a:lvl3pPr>
            <a:lvl4pPr marL="1647576" indent="0">
              <a:buNone/>
              <a:defRPr sz="1081"/>
            </a:lvl4pPr>
            <a:lvl5pPr marL="2196768" indent="0">
              <a:buNone/>
              <a:defRPr sz="1081"/>
            </a:lvl5pPr>
            <a:lvl6pPr marL="2745961" indent="0">
              <a:buNone/>
              <a:defRPr sz="1081"/>
            </a:lvl6pPr>
            <a:lvl7pPr marL="3295153" indent="0">
              <a:buNone/>
              <a:defRPr sz="1081"/>
            </a:lvl7pPr>
            <a:lvl8pPr marL="3844345" indent="0">
              <a:buNone/>
              <a:defRPr sz="1081"/>
            </a:lvl8pPr>
            <a:lvl9pPr marL="4393537" indent="0">
              <a:buNone/>
              <a:defRPr sz="1081"/>
            </a:lvl9pPr>
          </a:lstStyle>
          <a:p>
            <a:pPr lvl="0"/>
            <a:r>
              <a:rPr lang="zh-CN" altLang="en-US"/>
              <a:t>单击此处编辑母版文本样式</a:t>
            </a:r>
          </a:p>
        </p:txBody>
      </p:sp>
      <p:sp>
        <p:nvSpPr>
          <p:cNvPr id="5" name="Rectangle 4">
            <a:extLst>
              <a:ext uri="{FF2B5EF4-FFF2-40B4-BE49-F238E27FC236}">
                <a16:creationId xmlns:a16="http://schemas.microsoft.com/office/drawing/2014/main" id="{3C381461-BA46-BC28-7FBF-03088610000B}"/>
              </a:ext>
            </a:extLst>
          </p:cNvPr>
          <p:cNvSpPr>
            <a:spLocks noGrp="1" noChangeArrowheads="1"/>
          </p:cNvSpPr>
          <p:nvPr>
            <p:ph type="dt" sz="half" idx="10"/>
          </p:nvPr>
        </p:nvSpPr>
        <p:spPr>
          <a:ln/>
        </p:spPr>
        <p:txBody>
          <a:bodyPr/>
          <a:lstStyle>
            <a:lvl1pPr>
              <a:defRPr/>
            </a:lvl1pPr>
          </a:lstStyle>
          <a:p>
            <a:pPr>
              <a:defRPr/>
            </a:pPr>
            <a:endParaRPr lang="en-GB" altLang="zh-CN"/>
          </a:p>
        </p:txBody>
      </p:sp>
      <p:sp>
        <p:nvSpPr>
          <p:cNvPr id="6" name="Rectangle 5">
            <a:extLst>
              <a:ext uri="{FF2B5EF4-FFF2-40B4-BE49-F238E27FC236}">
                <a16:creationId xmlns:a16="http://schemas.microsoft.com/office/drawing/2014/main" id="{0B43AD5B-6E43-887D-FFEC-F18CB3367030}"/>
              </a:ext>
            </a:extLst>
          </p:cNvPr>
          <p:cNvSpPr>
            <a:spLocks noGrp="1" noChangeArrowheads="1"/>
          </p:cNvSpPr>
          <p:nvPr>
            <p:ph type="ftr" sz="quarter" idx="11"/>
          </p:nvPr>
        </p:nvSpPr>
        <p:spPr>
          <a:ln/>
        </p:spPr>
        <p:txBody>
          <a:bodyPr/>
          <a:lstStyle>
            <a:lvl1pPr>
              <a:defRPr/>
            </a:lvl1pPr>
          </a:lstStyle>
          <a:p>
            <a:pPr>
              <a:defRPr/>
            </a:pPr>
            <a:endParaRPr lang="en-GB" altLang="zh-CN"/>
          </a:p>
        </p:txBody>
      </p:sp>
      <p:sp>
        <p:nvSpPr>
          <p:cNvPr id="7" name="Rectangle 6">
            <a:extLst>
              <a:ext uri="{FF2B5EF4-FFF2-40B4-BE49-F238E27FC236}">
                <a16:creationId xmlns:a16="http://schemas.microsoft.com/office/drawing/2014/main" id="{5DA072D4-7559-3FD3-8C92-DE5391071342}"/>
              </a:ext>
            </a:extLst>
          </p:cNvPr>
          <p:cNvSpPr>
            <a:spLocks noGrp="1" noChangeArrowheads="1"/>
          </p:cNvSpPr>
          <p:nvPr>
            <p:ph type="sldNum" sz="quarter" idx="12"/>
          </p:nvPr>
        </p:nvSpPr>
        <p:spPr>
          <a:ln/>
        </p:spPr>
        <p:txBody>
          <a:bodyPr/>
          <a:lstStyle>
            <a:lvl1pPr>
              <a:defRPr/>
            </a:lvl1pPr>
          </a:lstStyle>
          <a:p>
            <a:pPr>
              <a:defRPr/>
            </a:pPr>
            <a:fld id="{16463531-75D7-4E2C-B8F2-FC501E22CCBB}" type="slidenum">
              <a:rPr lang="zh-CN" altLang="en-GB"/>
              <a:pPr>
                <a:defRPr/>
              </a:pPr>
              <a:t>‹#›</a:t>
            </a:fld>
            <a:endParaRPr lang="en-GB" altLang="zh-CN"/>
          </a:p>
        </p:txBody>
      </p:sp>
    </p:spTree>
    <p:extLst>
      <p:ext uri="{BB962C8B-B14F-4D97-AF65-F5344CB8AC3E}">
        <p14:creationId xmlns:p14="http://schemas.microsoft.com/office/powerpoint/2010/main" val="3645521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4197558" y="21192269"/>
            <a:ext cx="12852922" cy="2501958"/>
          </a:xfrm>
        </p:spPr>
        <p:txBody>
          <a:bodyPr anchor="b"/>
          <a:lstStyle>
            <a:lvl1pPr algn="l">
              <a:defRPr sz="2403" b="1"/>
            </a:lvl1pPr>
          </a:lstStyle>
          <a:p>
            <a:r>
              <a:rPr lang="zh-CN" altLang="en-US"/>
              <a:t>单击此处编辑母版标题样式</a:t>
            </a:r>
          </a:p>
        </p:txBody>
      </p:sp>
      <p:sp>
        <p:nvSpPr>
          <p:cNvPr id="3" name="图片占位符 2"/>
          <p:cNvSpPr>
            <a:spLocks noGrp="1"/>
          </p:cNvSpPr>
          <p:nvPr>
            <p:ph type="pic" idx="1"/>
          </p:nvPr>
        </p:nvSpPr>
        <p:spPr>
          <a:xfrm>
            <a:off x="4197558" y="2706006"/>
            <a:ext cx="12852922" cy="18163983"/>
          </a:xfrm>
        </p:spPr>
        <p:txBody>
          <a:bodyPr/>
          <a:lstStyle>
            <a:lvl1pPr marL="0" indent="0">
              <a:buNone/>
              <a:defRPr sz="3844"/>
            </a:lvl1pPr>
            <a:lvl2pPr marL="549192" indent="0">
              <a:buNone/>
              <a:defRPr sz="3363"/>
            </a:lvl2pPr>
            <a:lvl3pPr marL="1098385" indent="0">
              <a:buNone/>
              <a:defRPr sz="2883"/>
            </a:lvl3pPr>
            <a:lvl4pPr marL="1647576" indent="0">
              <a:buNone/>
              <a:defRPr sz="2403"/>
            </a:lvl4pPr>
            <a:lvl5pPr marL="2196768" indent="0">
              <a:buNone/>
              <a:defRPr sz="2403"/>
            </a:lvl5pPr>
            <a:lvl6pPr marL="2745961" indent="0">
              <a:buNone/>
              <a:defRPr sz="2403"/>
            </a:lvl6pPr>
            <a:lvl7pPr marL="3295153" indent="0">
              <a:buNone/>
              <a:defRPr sz="2403"/>
            </a:lvl7pPr>
            <a:lvl8pPr marL="3844345" indent="0">
              <a:buNone/>
              <a:defRPr sz="2403"/>
            </a:lvl8pPr>
            <a:lvl9pPr marL="4393537" indent="0">
              <a:buNone/>
              <a:defRPr sz="2403"/>
            </a:lvl9pPr>
          </a:lstStyle>
          <a:p>
            <a:pPr lvl="0"/>
            <a:endParaRPr lang="zh-CN" altLang="en-US" noProof="0"/>
          </a:p>
        </p:txBody>
      </p:sp>
      <p:sp>
        <p:nvSpPr>
          <p:cNvPr id="4" name="文本占位符 3"/>
          <p:cNvSpPr>
            <a:spLocks noGrp="1"/>
          </p:cNvSpPr>
          <p:nvPr>
            <p:ph type="body" sz="half" idx="2"/>
          </p:nvPr>
        </p:nvSpPr>
        <p:spPr>
          <a:xfrm>
            <a:off x="4197558" y="23694226"/>
            <a:ext cx="12852922" cy="3552703"/>
          </a:xfrm>
        </p:spPr>
        <p:txBody>
          <a:bodyPr/>
          <a:lstStyle>
            <a:lvl1pPr marL="0" indent="0">
              <a:buNone/>
              <a:defRPr sz="1682"/>
            </a:lvl1pPr>
            <a:lvl2pPr marL="549192" indent="0">
              <a:buNone/>
              <a:defRPr sz="1441"/>
            </a:lvl2pPr>
            <a:lvl3pPr marL="1098385" indent="0">
              <a:buNone/>
              <a:defRPr sz="1201"/>
            </a:lvl3pPr>
            <a:lvl4pPr marL="1647576" indent="0">
              <a:buNone/>
              <a:defRPr sz="1081"/>
            </a:lvl4pPr>
            <a:lvl5pPr marL="2196768" indent="0">
              <a:buNone/>
              <a:defRPr sz="1081"/>
            </a:lvl5pPr>
            <a:lvl6pPr marL="2745961" indent="0">
              <a:buNone/>
              <a:defRPr sz="1081"/>
            </a:lvl6pPr>
            <a:lvl7pPr marL="3295153" indent="0">
              <a:buNone/>
              <a:defRPr sz="1081"/>
            </a:lvl7pPr>
            <a:lvl8pPr marL="3844345" indent="0">
              <a:buNone/>
              <a:defRPr sz="1081"/>
            </a:lvl8pPr>
            <a:lvl9pPr marL="4393537" indent="0">
              <a:buNone/>
              <a:defRPr sz="1081"/>
            </a:lvl9pPr>
          </a:lstStyle>
          <a:p>
            <a:pPr lvl="0"/>
            <a:r>
              <a:rPr lang="zh-CN" altLang="en-US"/>
              <a:t>单击此处编辑母版文本样式</a:t>
            </a:r>
          </a:p>
        </p:txBody>
      </p:sp>
      <p:sp>
        <p:nvSpPr>
          <p:cNvPr id="5" name="Rectangle 4">
            <a:extLst>
              <a:ext uri="{FF2B5EF4-FFF2-40B4-BE49-F238E27FC236}">
                <a16:creationId xmlns:a16="http://schemas.microsoft.com/office/drawing/2014/main" id="{A392F7CA-58B8-0732-2510-7CB7A5693C65}"/>
              </a:ext>
            </a:extLst>
          </p:cNvPr>
          <p:cNvSpPr>
            <a:spLocks noGrp="1" noChangeArrowheads="1"/>
          </p:cNvSpPr>
          <p:nvPr>
            <p:ph type="dt" sz="half" idx="10"/>
          </p:nvPr>
        </p:nvSpPr>
        <p:spPr>
          <a:ln/>
        </p:spPr>
        <p:txBody>
          <a:bodyPr/>
          <a:lstStyle>
            <a:lvl1pPr>
              <a:defRPr/>
            </a:lvl1pPr>
          </a:lstStyle>
          <a:p>
            <a:pPr>
              <a:defRPr/>
            </a:pPr>
            <a:endParaRPr lang="en-GB" altLang="zh-CN"/>
          </a:p>
        </p:txBody>
      </p:sp>
      <p:sp>
        <p:nvSpPr>
          <p:cNvPr id="6" name="Rectangle 5">
            <a:extLst>
              <a:ext uri="{FF2B5EF4-FFF2-40B4-BE49-F238E27FC236}">
                <a16:creationId xmlns:a16="http://schemas.microsoft.com/office/drawing/2014/main" id="{1A34F58A-6F8B-C89E-EE5F-EC0E4C069255}"/>
              </a:ext>
            </a:extLst>
          </p:cNvPr>
          <p:cNvSpPr>
            <a:spLocks noGrp="1" noChangeArrowheads="1"/>
          </p:cNvSpPr>
          <p:nvPr>
            <p:ph type="ftr" sz="quarter" idx="11"/>
          </p:nvPr>
        </p:nvSpPr>
        <p:spPr>
          <a:ln/>
        </p:spPr>
        <p:txBody>
          <a:bodyPr/>
          <a:lstStyle>
            <a:lvl1pPr>
              <a:defRPr/>
            </a:lvl1pPr>
          </a:lstStyle>
          <a:p>
            <a:pPr>
              <a:defRPr/>
            </a:pPr>
            <a:endParaRPr lang="en-GB" altLang="zh-CN"/>
          </a:p>
        </p:txBody>
      </p:sp>
      <p:sp>
        <p:nvSpPr>
          <p:cNvPr id="7" name="Rectangle 6">
            <a:extLst>
              <a:ext uri="{FF2B5EF4-FFF2-40B4-BE49-F238E27FC236}">
                <a16:creationId xmlns:a16="http://schemas.microsoft.com/office/drawing/2014/main" id="{6D2D77A6-FA35-48F2-5725-F009FFC7D5BD}"/>
              </a:ext>
            </a:extLst>
          </p:cNvPr>
          <p:cNvSpPr>
            <a:spLocks noGrp="1" noChangeArrowheads="1"/>
          </p:cNvSpPr>
          <p:nvPr>
            <p:ph type="sldNum" sz="quarter" idx="12"/>
          </p:nvPr>
        </p:nvSpPr>
        <p:spPr>
          <a:ln/>
        </p:spPr>
        <p:txBody>
          <a:bodyPr/>
          <a:lstStyle>
            <a:lvl1pPr>
              <a:defRPr/>
            </a:lvl1pPr>
          </a:lstStyle>
          <a:p>
            <a:pPr>
              <a:defRPr/>
            </a:pPr>
            <a:fld id="{9767493C-C322-4FA4-847E-E22AEBF05389}" type="slidenum">
              <a:rPr lang="zh-CN" altLang="en-GB"/>
              <a:pPr>
                <a:defRPr/>
              </a:pPr>
              <a:t>‹#›</a:t>
            </a:fld>
            <a:endParaRPr lang="en-GB" altLang="zh-CN"/>
          </a:p>
        </p:txBody>
      </p:sp>
    </p:spTree>
    <p:extLst>
      <p:ext uri="{BB962C8B-B14F-4D97-AF65-F5344CB8AC3E}">
        <p14:creationId xmlns:p14="http://schemas.microsoft.com/office/powerpoint/2010/main" val="42214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CEBFF"/>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59A28D5F-6144-EBE6-0935-825780736C8D}"/>
              </a:ext>
            </a:extLst>
          </p:cNvPr>
          <p:cNvSpPr>
            <a:spLocks noGrp="1" noChangeArrowheads="1"/>
          </p:cNvSpPr>
          <p:nvPr>
            <p:ph type="title"/>
          </p:nvPr>
        </p:nvSpPr>
        <p:spPr bwMode="auto">
          <a:xfrm>
            <a:off x="1605567" y="2690749"/>
            <a:ext cx="18209006" cy="504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22354" tIns="111176" rIns="222354" bIns="111176" numCol="1" anchor="ctr" anchorCtr="0" compatLnSpc="1">
            <a:prstTxWarp prst="textNoShape">
              <a:avLst/>
            </a:prstTxWarp>
          </a:bodyPr>
          <a:lstStyle/>
          <a:p>
            <a:pPr lvl="0"/>
            <a:r>
              <a:rPr lang="en-GB" altLang="zh-CN"/>
              <a:t>Click to edit Master title style</a:t>
            </a:r>
          </a:p>
        </p:txBody>
      </p:sp>
      <p:sp>
        <p:nvSpPr>
          <p:cNvPr id="1027" name="Rectangle 3">
            <a:extLst>
              <a:ext uri="{FF2B5EF4-FFF2-40B4-BE49-F238E27FC236}">
                <a16:creationId xmlns:a16="http://schemas.microsoft.com/office/drawing/2014/main" id="{6CC1A7B8-A776-A00F-B652-CB359370DA61}"/>
              </a:ext>
            </a:extLst>
          </p:cNvPr>
          <p:cNvSpPr>
            <a:spLocks noGrp="1" noChangeArrowheads="1"/>
          </p:cNvSpPr>
          <p:nvPr>
            <p:ph type="body" idx="1"/>
          </p:nvPr>
        </p:nvSpPr>
        <p:spPr bwMode="auto">
          <a:xfrm>
            <a:off x="1605567" y="8743504"/>
            <a:ext cx="18209006" cy="18167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22354" tIns="111176" rIns="222354" bIns="111176" numCol="1" anchor="t" anchorCtr="0" compatLnSpc="1">
            <a:prstTxWarp prst="textNoShape">
              <a:avLst/>
            </a:prstTxWarp>
          </a:bodyPr>
          <a:lstStyle/>
          <a:p>
            <a:pPr lvl="0"/>
            <a:r>
              <a:rPr lang="en-GB" altLang="zh-CN"/>
              <a:t>Click to edit Master text styles</a:t>
            </a:r>
          </a:p>
          <a:p>
            <a:pPr lvl="1"/>
            <a:r>
              <a:rPr lang="en-GB" altLang="zh-CN"/>
              <a:t>Second level</a:t>
            </a:r>
          </a:p>
          <a:p>
            <a:pPr lvl="2"/>
            <a:r>
              <a:rPr lang="en-GB" altLang="zh-CN"/>
              <a:t>Third level</a:t>
            </a:r>
          </a:p>
          <a:p>
            <a:pPr lvl="3"/>
            <a:r>
              <a:rPr lang="en-GB" altLang="zh-CN"/>
              <a:t>Fourth level</a:t>
            </a:r>
          </a:p>
          <a:p>
            <a:pPr lvl="4"/>
            <a:r>
              <a:rPr lang="en-GB" altLang="zh-CN"/>
              <a:t>Fifth level</a:t>
            </a:r>
          </a:p>
        </p:txBody>
      </p:sp>
      <p:sp>
        <p:nvSpPr>
          <p:cNvPr id="1028" name="Rectangle 4">
            <a:extLst>
              <a:ext uri="{FF2B5EF4-FFF2-40B4-BE49-F238E27FC236}">
                <a16:creationId xmlns:a16="http://schemas.microsoft.com/office/drawing/2014/main" id="{C1AC05A0-168F-6172-36D9-313C97D23837}"/>
              </a:ext>
            </a:extLst>
          </p:cNvPr>
          <p:cNvSpPr>
            <a:spLocks noGrp="1" noChangeArrowheads="1"/>
          </p:cNvSpPr>
          <p:nvPr>
            <p:ph type="dt" sz="half" idx="2"/>
          </p:nvPr>
        </p:nvSpPr>
        <p:spPr bwMode="auto">
          <a:xfrm>
            <a:off x="1605567" y="27584466"/>
            <a:ext cx="4464102" cy="2017585"/>
          </a:xfrm>
          <a:prstGeom prst="rect">
            <a:avLst/>
          </a:prstGeom>
          <a:noFill/>
          <a:ln w="9525">
            <a:noFill/>
            <a:miter lim="800000"/>
            <a:headEnd/>
            <a:tailEnd/>
          </a:ln>
          <a:effectLst/>
        </p:spPr>
        <p:txBody>
          <a:bodyPr vert="horz" wrap="square" lIns="222354" tIns="111176" rIns="222354" bIns="111176" numCol="1" anchor="t" anchorCtr="0" compatLnSpc="1">
            <a:prstTxWarp prst="textNoShape">
              <a:avLst/>
            </a:prstTxWarp>
          </a:bodyPr>
          <a:lstStyle>
            <a:lvl1pPr>
              <a:defRPr sz="4084">
                <a:ea typeface="宋体" pitchFamily="2" charset="-122"/>
              </a:defRPr>
            </a:lvl1pPr>
          </a:lstStyle>
          <a:p>
            <a:pPr>
              <a:defRPr/>
            </a:pPr>
            <a:endParaRPr lang="en-GB" altLang="zh-CN"/>
          </a:p>
        </p:txBody>
      </p:sp>
      <p:sp>
        <p:nvSpPr>
          <p:cNvPr id="1029" name="Rectangle 5">
            <a:extLst>
              <a:ext uri="{FF2B5EF4-FFF2-40B4-BE49-F238E27FC236}">
                <a16:creationId xmlns:a16="http://schemas.microsoft.com/office/drawing/2014/main" id="{1114D4FF-3A08-4FFF-A7F3-21D955CA38A3}"/>
              </a:ext>
            </a:extLst>
          </p:cNvPr>
          <p:cNvSpPr>
            <a:spLocks noGrp="1" noChangeArrowheads="1"/>
          </p:cNvSpPr>
          <p:nvPr>
            <p:ph type="ftr" sz="quarter" idx="3"/>
          </p:nvPr>
        </p:nvSpPr>
        <p:spPr bwMode="auto">
          <a:xfrm>
            <a:off x="7318444" y="27584466"/>
            <a:ext cx="6783253" cy="2017585"/>
          </a:xfrm>
          <a:prstGeom prst="rect">
            <a:avLst/>
          </a:prstGeom>
          <a:noFill/>
          <a:ln w="9525">
            <a:noFill/>
            <a:miter lim="800000"/>
            <a:headEnd/>
            <a:tailEnd/>
          </a:ln>
          <a:effectLst/>
        </p:spPr>
        <p:txBody>
          <a:bodyPr vert="horz" wrap="square" lIns="222354" tIns="111176" rIns="222354" bIns="111176" numCol="1" anchor="t" anchorCtr="0" compatLnSpc="1">
            <a:prstTxWarp prst="textNoShape">
              <a:avLst/>
            </a:prstTxWarp>
          </a:bodyPr>
          <a:lstStyle>
            <a:lvl1pPr algn="ctr">
              <a:defRPr sz="4084">
                <a:ea typeface="宋体" pitchFamily="2" charset="-122"/>
              </a:defRPr>
            </a:lvl1pPr>
          </a:lstStyle>
          <a:p>
            <a:pPr>
              <a:defRPr/>
            </a:pPr>
            <a:endParaRPr lang="en-GB" altLang="zh-CN"/>
          </a:p>
        </p:txBody>
      </p:sp>
      <p:sp>
        <p:nvSpPr>
          <p:cNvPr id="1030" name="Rectangle 6">
            <a:extLst>
              <a:ext uri="{FF2B5EF4-FFF2-40B4-BE49-F238E27FC236}">
                <a16:creationId xmlns:a16="http://schemas.microsoft.com/office/drawing/2014/main" id="{9BC9DDD9-322F-FD83-4457-385F48ACB503}"/>
              </a:ext>
            </a:extLst>
          </p:cNvPr>
          <p:cNvSpPr>
            <a:spLocks noGrp="1" noChangeArrowheads="1"/>
          </p:cNvSpPr>
          <p:nvPr>
            <p:ph type="sldNum" sz="quarter" idx="4"/>
          </p:nvPr>
        </p:nvSpPr>
        <p:spPr bwMode="auto">
          <a:xfrm>
            <a:off x="15350470" y="27584466"/>
            <a:ext cx="4464104" cy="2017585"/>
          </a:xfrm>
          <a:prstGeom prst="rect">
            <a:avLst/>
          </a:prstGeom>
          <a:noFill/>
          <a:ln w="9525">
            <a:noFill/>
            <a:miter lim="800000"/>
            <a:headEnd/>
            <a:tailEnd/>
          </a:ln>
          <a:effectLst/>
        </p:spPr>
        <p:txBody>
          <a:bodyPr vert="horz" wrap="square" lIns="222354" tIns="111176" rIns="222354" bIns="111176" numCol="1" anchor="t" anchorCtr="0" compatLnSpc="1">
            <a:prstTxWarp prst="textNoShape">
              <a:avLst/>
            </a:prstTxWarp>
          </a:bodyPr>
          <a:lstStyle>
            <a:lvl1pPr algn="r">
              <a:defRPr sz="4084">
                <a:ea typeface="宋体" panose="02010600030101010101" pitchFamily="2" charset="-122"/>
              </a:defRPr>
            </a:lvl1pPr>
          </a:lstStyle>
          <a:p>
            <a:pPr>
              <a:defRPr/>
            </a:pPr>
            <a:fld id="{B5726B9F-ADB4-4752-8D57-357D38B0F2F6}" type="slidenum">
              <a:rPr lang="zh-CN" altLang="en-GB"/>
              <a:pPr>
                <a:defRPr/>
              </a:pPr>
              <a:t>‹#›</a:t>
            </a:fld>
            <a:endParaRPr lang="en-GB"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671592" rtl="0" eaLnBrk="0" fontAlgn="base" hangingPunct="0">
        <a:spcBef>
          <a:spcPct val="0"/>
        </a:spcBef>
        <a:spcAft>
          <a:spcPct val="0"/>
        </a:spcAft>
        <a:defRPr sz="12853">
          <a:solidFill>
            <a:schemeClr val="tx2"/>
          </a:solidFill>
          <a:latin typeface="+mj-lt"/>
          <a:ea typeface="+mj-ea"/>
          <a:cs typeface="+mj-cs"/>
        </a:defRPr>
      </a:lvl1pPr>
      <a:lvl2pPr algn="ctr" defTabSz="2671592" rtl="0" eaLnBrk="0" fontAlgn="base" hangingPunct="0">
        <a:spcBef>
          <a:spcPct val="0"/>
        </a:spcBef>
        <a:spcAft>
          <a:spcPct val="0"/>
        </a:spcAft>
        <a:defRPr sz="12853">
          <a:solidFill>
            <a:schemeClr val="tx2"/>
          </a:solidFill>
          <a:latin typeface="Times New Roman" pitchFamily="18" charset="0"/>
        </a:defRPr>
      </a:lvl2pPr>
      <a:lvl3pPr algn="ctr" defTabSz="2671592" rtl="0" eaLnBrk="0" fontAlgn="base" hangingPunct="0">
        <a:spcBef>
          <a:spcPct val="0"/>
        </a:spcBef>
        <a:spcAft>
          <a:spcPct val="0"/>
        </a:spcAft>
        <a:defRPr sz="12853">
          <a:solidFill>
            <a:schemeClr val="tx2"/>
          </a:solidFill>
          <a:latin typeface="Times New Roman" pitchFamily="18" charset="0"/>
        </a:defRPr>
      </a:lvl3pPr>
      <a:lvl4pPr algn="ctr" defTabSz="2671592" rtl="0" eaLnBrk="0" fontAlgn="base" hangingPunct="0">
        <a:spcBef>
          <a:spcPct val="0"/>
        </a:spcBef>
        <a:spcAft>
          <a:spcPct val="0"/>
        </a:spcAft>
        <a:defRPr sz="12853">
          <a:solidFill>
            <a:schemeClr val="tx2"/>
          </a:solidFill>
          <a:latin typeface="Times New Roman" pitchFamily="18" charset="0"/>
        </a:defRPr>
      </a:lvl4pPr>
      <a:lvl5pPr algn="ctr" defTabSz="2671592" rtl="0" eaLnBrk="0" fontAlgn="base" hangingPunct="0">
        <a:spcBef>
          <a:spcPct val="0"/>
        </a:spcBef>
        <a:spcAft>
          <a:spcPct val="0"/>
        </a:spcAft>
        <a:defRPr sz="12853">
          <a:solidFill>
            <a:schemeClr val="tx2"/>
          </a:solidFill>
          <a:latin typeface="Times New Roman" pitchFamily="18" charset="0"/>
        </a:defRPr>
      </a:lvl5pPr>
      <a:lvl6pPr marL="549192" algn="ctr" defTabSz="2671592" rtl="0" eaLnBrk="0" fontAlgn="base" hangingPunct="0">
        <a:spcBef>
          <a:spcPct val="0"/>
        </a:spcBef>
        <a:spcAft>
          <a:spcPct val="0"/>
        </a:spcAft>
        <a:defRPr sz="12853">
          <a:solidFill>
            <a:schemeClr val="tx2"/>
          </a:solidFill>
          <a:latin typeface="Times New Roman" pitchFamily="18" charset="0"/>
        </a:defRPr>
      </a:lvl6pPr>
      <a:lvl7pPr marL="1098385" algn="ctr" defTabSz="2671592" rtl="0" eaLnBrk="0" fontAlgn="base" hangingPunct="0">
        <a:spcBef>
          <a:spcPct val="0"/>
        </a:spcBef>
        <a:spcAft>
          <a:spcPct val="0"/>
        </a:spcAft>
        <a:defRPr sz="12853">
          <a:solidFill>
            <a:schemeClr val="tx2"/>
          </a:solidFill>
          <a:latin typeface="Times New Roman" pitchFamily="18" charset="0"/>
        </a:defRPr>
      </a:lvl7pPr>
      <a:lvl8pPr marL="1647576" algn="ctr" defTabSz="2671592" rtl="0" eaLnBrk="0" fontAlgn="base" hangingPunct="0">
        <a:spcBef>
          <a:spcPct val="0"/>
        </a:spcBef>
        <a:spcAft>
          <a:spcPct val="0"/>
        </a:spcAft>
        <a:defRPr sz="12853">
          <a:solidFill>
            <a:schemeClr val="tx2"/>
          </a:solidFill>
          <a:latin typeface="Times New Roman" pitchFamily="18" charset="0"/>
        </a:defRPr>
      </a:lvl8pPr>
      <a:lvl9pPr marL="2196768" algn="ctr" defTabSz="2671592" rtl="0" eaLnBrk="0" fontAlgn="base" hangingPunct="0">
        <a:spcBef>
          <a:spcPct val="0"/>
        </a:spcBef>
        <a:spcAft>
          <a:spcPct val="0"/>
        </a:spcAft>
        <a:defRPr sz="12853">
          <a:solidFill>
            <a:schemeClr val="tx2"/>
          </a:solidFill>
          <a:latin typeface="Times New Roman" pitchFamily="18" charset="0"/>
        </a:defRPr>
      </a:lvl9pPr>
    </p:titleStyle>
    <p:bodyStyle>
      <a:lvl1pPr marL="1003038" indent="-1003038" algn="l" defTabSz="2671592" rtl="0" eaLnBrk="0" fontAlgn="base" hangingPunct="0">
        <a:spcBef>
          <a:spcPct val="20000"/>
        </a:spcBef>
        <a:spcAft>
          <a:spcPct val="0"/>
        </a:spcAft>
        <a:buChar char="•"/>
        <a:defRPr sz="9370">
          <a:solidFill>
            <a:schemeClr val="tx1"/>
          </a:solidFill>
          <a:latin typeface="+mn-lt"/>
          <a:ea typeface="+mn-ea"/>
          <a:cs typeface="+mn-cs"/>
        </a:defRPr>
      </a:lvl1pPr>
      <a:lvl2pPr marL="2170071" indent="-835229" algn="l" defTabSz="2671592" rtl="0" eaLnBrk="0" fontAlgn="base" hangingPunct="0">
        <a:spcBef>
          <a:spcPct val="20000"/>
        </a:spcBef>
        <a:spcAft>
          <a:spcPct val="0"/>
        </a:spcAft>
        <a:buChar char="–"/>
        <a:defRPr sz="8168">
          <a:solidFill>
            <a:schemeClr val="tx1"/>
          </a:solidFill>
          <a:latin typeface="+mn-lt"/>
        </a:defRPr>
      </a:lvl2pPr>
      <a:lvl3pPr marL="3339013" indent="-667421" algn="l" defTabSz="2671592" rtl="0" eaLnBrk="0" fontAlgn="base" hangingPunct="0">
        <a:spcBef>
          <a:spcPct val="20000"/>
        </a:spcBef>
        <a:spcAft>
          <a:spcPct val="0"/>
        </a:spcAft>
        <a:buChar char="•"/>
        <a:defRPr sz="7087">
          <a:solidFill>
            <a:schemeClr val="tx1"/>
          </a:solidFill>
          <a:latin typeface="+mn-lt"/>
        </a:defRPr>
      </a:lvl3pPr>
      <a:lvl4pPr marL="4675761" indent="-669329" algn="l" defTabSz="2671592" rtl="0" eaLnBrk="0" fontAlgn="base" hangingPunct="0">
        <a:spcBef>
          <a:spcPct val="20000"/>
        </a:spcBef>
        <a:spcAft>
          <a:spcPct val="0"/>
        </a:spcAft>
        <a:buChar char="–"/>
        <a:defRPr sz="5886">
          <a:solidFill>
            <a:schemeClr val="tx1"/>
          </a:solidFill>
          <a:latin typeface="+mn-lt"/>
        </a:defRPr>
      </a:lvl4pPr>
      <a:lvl5pPr marL="6010603" indent="-669329" algn="l" defTabSz="2671592" rtl="0" eaLnBrk="0" fontAlgn="base" hangingPunct="0">
        <a:spcBef>
          <a:spcPct val="20000"/>
        </a:spcBef>
        <a:spcAft>
          <a:spcPct val="0"/>
        </a:spcAft>
        <a:buChar char="»"/>
        <a:defRPr sz="5886">
          <a:solidFill>
            <a:schemeClr val="tx1"/>
          </a:solidFill>
          <a:latin typeface="+mn-lt"/>
        </a:defRPr>
      </a:lvl5pPr>
      <a:lvl6pPr marL="6559794" indent="-669329" algn="l" defTabSz="2671592" rtl="0" eaLnBrk="0" fontAlgn="base" hangingPunct="0">
        <a:spcBef>
          <a:spcPct val="20000"/>
        </a:spcBef>
        <a:spcAft>
          <a:spcPct val="0"/>
        </a:spcAft>
        <a:buChar char="»"/>
        <a:defRPr sz="5886">
          <a:solidFill>
            <a:schemeClr val="tx1"/>
          </a:solidFill>
          <a:latin typeface="+mn-lt"/>
        </a:defRPr>
      </a:lvl6pPr>
      <a:lvl7pPr marL="7108987" indent="-669329" algn="l" defTabSz="2671592" rtl="0" eaLnBrk="0" fontAlgn="base" hangingPunct="0">
        <a:spcBef>
          <a:spcPct val="20000"/>
        </a:spcBef>
        <a:spcAft>
          <a:spcPct val="0"/>
        </a:spcAft>
        <a:buChar char="»"/>
        <a:defRPr sz="5886">
          <a:solidFill>
            <a:schemeClr val="tx1"/>
          </a:solidFill>
          <a:latin typeface="+mn-lt"/>
        </a:defRPr>
      </a:lvl7pPr>
      <a:lvl8pPr marL="7658179" indent="-669329" algn="l" defTabSz="2671592" rtl="0" eaLnBrk="0" fontAlgn="base" hangingPunct="0">
        <a:spcBef>
          <a:spcPct val="20000"/>
        </a:spcBef>
        <a:spcAft>
          <a:spcPct val="0"/>
        </a:spcAft>
        <a:buChar char="»"/>
        <a:defRPr sz="5886">
          <a:solidFill>
            <a:schemeClr val="tx1"/>
          </a:solidFill>
          <a:latin typeface="+mn-lt"/>
        </a:defRPr>
      </a:lvl8pPr>
      <a:lvl9pPr marL="8207371" indent="-669329" algn="l" defTabSz="2671592" rtl="0" eaLnBrk="0" fontAlgn="base" hangingPunct="0">
        <a:spcBef>
          <a:spcPct val="20000"/>
        </a:spcBef>
        <a:spcAft>
          <a:spcPct val="0"/>
        </a:spcAft>
        <a:buChar char="»"/>
        <a:defRPr sz="5886">
          <a:solidFill>
            <a:schemeClr val="tx1"/>
          </a:solidFill>
          <a:latin typeface="+mn-lt"/>
        </a:defRPr>
      </a:lvl9pPr>
    </p:bodyStyle>
    <p:otherStyle>
      <a:defPPr>
        <a:defRPr lang="zh-CN"/>
      </a:defPPr>
      <a:lvl1pPr marL="0" algn="l" defTabSz="1098385" rtl="0" eaLnBrk="1" latinLnBrk="0" hangingPunct="1">
        <a:defRPr sz="2162" kern="1200">
          <a:solidFill>
            <a:schemeClr val="tx1"/>
          </a:solidFill>
          <a:latin typeface="+mn-lt"/>
          <a:ea typeface="+mn-ea"/>
          <a:cs typeface="+mn-cs"/>
        </a:defRPr>
      </a:lvl1pPr>
      <a:lvl2pPr marL="549192" algn="l" defTabSz="1098385" rtl="0" eaLnBrk="1" latinLnBrk="0" hangingPunct="1">
        <a:defRPr sz="2162" kern="1200">
          <a:solidFill>
            <a:schemeClr val="tx1"/>
          </a:solidFill>
          <a:latin typeface="+mn-lt"/>
          <a:ea typeface="+mn-ea"/>
          <a:cs typeface="+mn-cs"/>
        </a:defRPr>
      </a:lvl2pPr>
      <a:lvl3pPr marL="1098385" algn="l" defTabSz="1098385" rtl="0" eaLnBrk="1" latinLnBrk="0" hangingPunct="1">
        <a:defRPr sz="2162" kern="1200">
          <a:solidFill>
            <a:schemeClr val="tx1"/>
          </a:solidFill>
          <a:latin typeface="+mn-lt"/>
          <a:ea typeface="+mn-ea"/>
          <a:cs typeface="+mn-cs"/>
        </a:defRPr>
      </a:lvl3pPr>
      <a:lvl4pPr marL="1647576" algn="l" defTabSz="1098385" rtl="0" eaLnBrk="1" latinLnBrk="0" hangingPunct="1">
        <a:defRPr sz="2162" kern="1200">
          <a:solidFill>
            <a:schemeClr val="tx1"/>
          </a:solidFill>
          <a:latin typeface="+mn-lt"/>
          <a:ea typeface="+mn-ea"/>
          <a:cs typeface="+mn-cs"/>
        </a:defRPr>
      </a:lvl4pPr>
      <a:lvl5pPr marL="2196768" algn="l" defTabSz="1098385" rtl="0" eaLnBrk="1" latinLnBrk="0" hangingPunct="1">
        <a:defRPr sz="2162" kern="1200">
          <a:solidFill>
            <a:schemeClr val="tx1"/>
          </a:solidFill>
          <a:latin typeface="+mn-lt"/>
          <a:ea typeface="+mn-ea"/>
          <a:cs typeface="+mn-cs"/>
        </a:defRPr>
      </a:lvl5pPr>
      <a:lvl6pPr marL="2745961" algn="l" defTabSz="1098385" rtl="0" eaLnBrk="1" latinLnBrk="0" hangingPunct="1">
        <a:defRPr sz="2162" kern="1200">
          <a:solidFill>
            <a:schemeClr val="tx1"/>
          </a:solidFill>
          <a:latin typeface="+mn-lt"/>
          <a:ea typeface="+mn-ea"/>
          <a:cs typeface="+mn-cs"/>
        </a:defRPr>
      </a:lvl6pPr>
      <a:lvl7pPr marL="3295153" algn="l" defTabSz="1098385" rtl="0" eaLnBrk="1" latinLnBrk="0" hangingPunct="1">
        <a:defRPr sz="2162" kern="1200">
          <a:solidFill>
            <a:schemeClr val="tx1"/>
          </a:solidFill>
          <a:latin typeface="+mn-lt"/>
          <a:ea typeface="+mn-ea"/>
          <a:cs typeface="+mn-cs"/>
        </a:defRPr>
      </a:lvl7pPr>
      <a:lvl8pPr marL="3844345" algn="l" defTabSz="1098385" rtl="0" eaLnBrk="1" latinLnBrk="0" hangingPunct="1">
        <a:defRPr sz="2162" kern="1200">
          <a:solidFill>
            <a:schemeClr val="tx1"/>
          </a:solidFill>
          <a:latin typeface="+mn-lt"/>
          <a:ea typeface="+mn-ea"/>
          <a:cs typeface="+mn-cs"/>
        </a:defRPr>
      </a:lvl8pPr>
      <a:lvl9pPr marL="4393537" algn="l" defTabSz="1098385" rtl="0" eaLnBrk="1" latinLnBrk="0" hangingPunct="1">
        <a:defRPr sz="21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2">
            <a:extLst>
              <a:ext uri="{FF2B5EF4-FFF2-40B4-BE49-F238E27FC236}">
                <a16:creationId xmlns:a16="http://schemas.microsoft.com/office/drawing/2014/main" id="{0194983D-16F6-4CF8-2CBC-AFDCC9438EF4}"/>
              </a:ext>
            </a:extLst>
          </p:cNvPr>
          <p:cNvSpPr>
            <a:spLocks noGrp="1" noChangeArrowheads="1"/>
          </p:cNvSpPr>
          <p:nvPr>
            <p:ph type="title"/>
          </p:nvPr>
        </p:nvSpPr>
        <p:spPr>
          <a:xfrm>
            <a:off x="2786380" y="1321750"/>
            <a:ext cx="15919944" cy="1199491"/>
          </a:xfrm>
        </p:spPr>
        <p:txBody>
          <a:bodyPr/>
          <a:lstStyle/>
          <a:p>
            <a:r>
              <a:rPr lang="en-US" altLang="zh-CN" sz="3600" b="1" dirty="0">
                <a:solidFill>
                  <a:schemeClr val="tx1"/>
                </a:solidFill>
                <a:ea typeface="宋体" panose="02010600030101010101" pitchFamily="2" charset="-122"/>
              </a:rPr>
              <a:t>THE TITLE SHOULD BE PLACED AT THE TOP OF THE PAGE (</a:t>
            </a:r>
            <a:r>
              <a:rPr lang="tr-TR" altLang="zh-CN" sz="3600" b="1" dirty="0">
                <a:solidFill>
                  <a:schemeClr val="tx1"/>
                </a:solidFill>
                <a:ea typeface="宋体" panose="02010600030101010101" pitchFamily="2" charset="-122"/>
              </a:rPr>
              <a:t>36</a:t>
            </a:r>
            <a:r>
              <a:rPr lang="en-US" altLang="zh-CN" sz="3600" b="1" dirty="0">
                <a:solidFill>
                  <a:schemeClr val="tx1"/>
                </a:solidFill>
                <a:ea typeface="宋体" panose="02010600030101010101" pitchFamily="2" charset="-122"/>
              </a:rPr>
              <a:t> pts)</a:t>
            </a:r>
            <a:endParaRPr lang="en-GB" altLang="zh-CN" sz="3600" b="1" dirty="0">
              <a:solidFill>
                <a:schemeClr val="tx1"/>
              </a:solidFill>
              <a:ea typeface="宋体" panose="02010600030101010101" pitchFamily="2" charset="-122"/>
            </a:endParaRPr>
          </a:p>
        </p:txBody>
      </p:sp>
      <p:graphicFrame>
        <p:nvGraphicFramePr>
          <p:cNvPr id="11651" name="Group 7555">
            <a:extLst>
              <a:ext uri="{FF2B5EF4-FFF2-40B4-BE49-F238E27FC236}">
                <a16:creationId xmlns:a16="http://schemas.microsoft.com/office/drawing/2014/main" id="{0E64F29E-D1FF-D62C-53BF-F144EE1EAD61}"/>
              </a:ext>
            </a:extLst>
          </p:cNvPr>
          <p:cNvGraphicFramePr>
            <a:graphicFrameLocks noGrp="1"/>
          </p:cNvGraphicFramePr>
          <p:nvPr>
            <p:ph sz="half" idx="2"/>
            <p:extLst>
              <p:ext uri="{D42A27DB-BD31-4B8C-83A1-F6EECF244321}">
                <p14:modId xmlns:p14="http://schemas.microsoft.com/office/powerpoint/2010/main" val="1154203002"/>
              </p:ext>
            </p:extLst>
          </p:nvPr>
        </p:nvGraphicFramePr>
        <p:xfrm>
          <a:off x="1477507" y="24566162"/>
          <a:ext cx="8453871" cy="1774224"/>
        </p:xfrm>
        <a:graphic>
          <a:graphicData uri="http://schemas.openxmlformats.org/drawingml/2006/table">
            <a:tbl>
              <a:tblPr/>
              <a:tblGrid>
                <a:gridCol w="1449742">
                  <a:extLst>
                    <a:ext uri="{9D8B030D-6E8A-4147-A177-3AD203B41FA5}">
                      <a16:colId xmlns:a16="http://schemas.microsoft.com/office/drawing/2014/main" val="20000"/>
                    </a:ext>
                  </a:extLst>
                </a:gridCol>
                <a:gridCol w="2299864">
                  <a:extLst>
                    <a:ext uri="{9D8B030D-6E8A-4147-A177-3AD203B41FA5}">
                      <a16:colId xmlns:a16="http://schemas.microsoft.com/office/drawing/2014/main" val="20001"/>
                    </a:ext>
                  </a:extLst>
                </a:gridCol>
                <a:gridCol w="2290001">
                  <a:extLst>
                    <a:ext uri="{9D8B030D-6E8A-4147-A177-3AD203B41FA5}">
                      <a16:colId xmlns:a16="http://schemas.microsoft.com/office/drawing/2014/main" val="20002"/>
                    </a:ext>
                  </a:extLst>
                </a:gridCol>
                <a:gridCol w="2414264">
                  <a:extLst>
                    <a:ext uri="{9D8B030D-6E8A-4147-A177-3AD203B41FA5}">
                      <a16:colId xmlns:a16="http://schemas.microsoft.com/office/drawing/2014/main" val="20003"/>
                    </a:ext>
                  </a:extLst>
                </a:gridCol>
              </a:tblGrid>
              <a:tr h="508548">
                <a:tc>
                  <a:txBody>
                    <a:bodyPr/>
                    <a:lstStyle/>
                    <a:p>
                      <a:pPr marL="0" marR="0" lvl="0" indent="0" algn="ctr" defTabSz="974725" rtl="0" eaLnBrk="0" fontAlgn="base" latinLnBrk="0" hangingPunct="0">
                        <a:lnSpc>
                          <a:spcPct val="100000"/>
                        </a:lnSpc>
                        <a:spcBef>
                          <a:spcPct val="0"/>
                        </a:spcBef>
                        <a:spcAft>
                          <a:spcPct val="0"/>
                        </a:spcAft>
                        <a:buClrTx/>
                        <a:buSzTx/>
                        <a:buFontTx/>
                        <a:buNone/>
                        <a:tabLst/>
                      </a:pPr>
                      <a:endParaRPr kumimoji="0" lang="en-GB" altLang="zh-CN" sz="2000" b="0" i="0" u="none" strike="noStrike" cap="none" normalizeH="0" baseline="0" dirty="0">
                        <a:ln>
                          <a:noFill/>
                        </a:ln>
                        <a:solidFill>
                          <a:schemeClr val="tx1"/>
                        </a:solidFill>
                        <a:effectLst/>
                        <a:latin typeface="Times New Roman" pitchFamily="18" charset="0"/>
                        <a:ea typeface="宋体" pitchFamily="2" charset="-122"/>
                      </a:endParaRPr>
                    </a:p>
                  </a:txBody>
                  <a:tcPr marL="117092" marR="117092" marT="58546" marB="5854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74725" rtl="0" eaLnBrk="0" fontAlgn="base" latinLnBrk="0" hangingPunct="0">
                        <a:lnSpc>
                          <a:spcPct val="100000"/>
                        </a:lnSpc>
                        <a:spcBef>
                          <a:spcPct val="0"/>
                        </a:spcBef>
                        <a:spcAft>
                          <a:spcPct val="0"/>
                        </a:spcAft>
                        <a:buClrTx/>
                        <a:buSzTx/>
                        <a:buFontTx/>
                        <a:buNone/>
                        <a:tabLst/>
                      </a:pPr>
                      <a:r>
                        <a:rPr kumimoji="0" lang="tr-TR" altLang="zh-CN" sz="2000" b="0" i="0" u="none" strike="noStrike" cap="none" normalizeH="0" baseline="0" dirty="0">
                          <a:ln>
                            <a:noFill/>
                          </a:ln>
                          <a:solidFill>
                            <a:schemeClr val="tx1"/>
                          </a:solidFill>
                          <a:effectLst/>
                          <a:latin typeface="Times New Roman" pitchFamily="18" charset="0"/>
                          <a:ea typeface="宋体" pitchFamily="2" charset="-122"/>
                        </a:rPr>
                        <a:t>X</a:t>
                      </a:r>
                      <a:endParaRPr kumimoji="0" lang="en-GB" altLang="zh-CN" sz="2000" b="0" i="0" u="none" strike="noStrike" cap="none" normalizeH="0" baseline="0" dirty="0">
                        <a:ln>
                          <a:noFill/>
                        </a:ln>
                        <a:solidFill>
                          <a:schemeClr val="tx1"/>
                        </a:solidFill>
                        <a:effectLst/>
                        <a:latin typeface="Times New Roman" pitchFamily="18" charset="0"/>
                        <a:ea typeface="宋体" pitchFamily="2" charset="-122"/>
                      </a:endParaRPr>
                    </a:p>
                  </a:txBody>
                  <a:tcPr marL="117092" marR="117092" marT="58546" marB="5854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74725" rtl="0" eaLnBrk="0" fontAlgn="base" latinLnBrk="0" hangingPunct="0">
                        <a:lnSpc>
                          <a:spcPct val="100000"/>
                        </a:lnSpc>
                        <a:spcBef>
                          <a:spcPct val="0"/>
                        </a:spcBef>
                        <a:spcAft>
                          <a:spcPct val="0"/>
                        </a:spcAft>
                        <a:buClrTx/>
                        <a:buSzTx/>
                        <a:buFontTx/>
                        <a:buNone/>
                        <a:tabLst/>
                      </a:pPr>
                      <a:r>
                        <a:rPr kumimoji="0" lang="tr-TR" altLang="zh-CN" sz="2000" b="0" i="0" u="none" strike="noStrike" cap="none" normalizeH="0" baseline="0" dirty="0">
                          <a:ln>
                            <a:noFill/>
                          </a:ln>
                          <a:solidFill>
                            <a:schemeClr val="tx1"/>
                          </a:solidFill>
                          <a:effectLst/>
                          <a:latin typeface="Times New Roman" pitchFamily="18" charset="0"/>
                          <a:ea typeface="宋体" pitchFamily="2" charset="-122"/>
                        </a:rPr>
                        <a:t>Y</a:t>
                      </a:r>
                      <a:endParaRPr kumimoji="0" lang="en-GB" altLang="zh-CN" sz="2000" b="0" i="0" u="none" strike="noStrike" cap="none" normalizeH="0" baseline="0" dirty="0">
                        <a:ln>
                          <a:noFill/>
                        </a:ln>
                        <a:solidFill>
                          <a:schemeClr val="tx1"/>
                        </a:solidFill>
                        <a:effectLst/>
                        <a:latin typeface="Times New Roman" pitchFamily="18" charset="0"/>
                        <a:ea typeface="宋体" pitchFamily="2" charset="-122"/>
                      </a:endParaRPr>
                    </a:p>
                  </a:txBody>
                  <a:tcPr marL="117092" marR="117092" marT="58546" marB="5854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74725" rtl="0" eaLnBrk="0" fontAlgn="base" latinLnBrk="0" hangingPunct="0">
                        <a:lnSpc>
                          <a:spcPct val="100000"/>
                        </a:lnSpc>
                        <a:spcBef>
                          <a:spcPct val="0"/>
                        </a:spcBef>
                        <a:spcAft>
                          <a:spcPct val="0"/>
                        </a:spcAft>
                        <a:buClrTx/>
                        <a:buSzTx/>
                        <a:buFontTx/>
                        <a:buNone/>
                        <a:tabLst/>
                      </a:pPr>
                      <a:r>
                        <a:rPr kumimoji="0" lang="tr-TR" altLang="zh-CN" sz="2000" b="0" i="0" u="none" strike="noStrike" cap="none" normalizeH="0" baseline="0" dirty="0">
                          <a:ln>
                            <a:noFill/>
                          </a:ln>
                          <a:solidFill>
                            <a:schemeClr val="tx1"/>
                          </a:solidFill>
                          <a:effectLst/>
                          <a:latin typeface="Times New Roman" pitchFamily="18" charset="0"/>
                          <a:ea typeface="宋体" pitchFamily="2" charset="-122"/>
                        </a:rPr>
                        <a:t>Z</a:t>
                      </a:r>
                      <a:endParaRPr kumimoji="0" lang="en-GB" altLang="zh-CN" sz="2000" b="0" i="0" u="none" strike="noStrike" cap="none" normalizeH="0" baseline="0" dirty="0">
                        <a:ln>
                          <a:noFill/>
                        </a:ln>
                        <a:solidFill>
                          <a:schemeClr val="tx1"/>
                        </a:solidFill>
                        <a:effectLst/>
                        <a:latin typeface="Times New Roman" pitchFamily="18" charset="0"/>
                        <a:ea typeface="宋体" pitchFamily="2" charset="-122"/>
                      </a:endParaRPr>
                    </a:p>
                  </a:txBody>
                  <a:tcPr marL="117092" marR="117092" marT="58546" marB="5854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10005">
                <a:tc>
                  <a:txBody>
                    <a:bodyPr/>
                    <a:lstStyle/>
                    <a:p>
                      <a:pPr marL="0" marR="0" lvl="0" indent="0" algn="ctr" defTabSz="974725" rtl="0" eaLnBrk="0" fontAlgn="base" latinLnBrk="0" hangingPunct="0">
                        <a:lnSpc>
                          <a:spcPct val="100000"/>
                        </a:lnSpc>
                        <a:spcBef>
                          <a:spcPct val="0"/>
                        </a:spcBef>
                        <a:spcAft>
                          <a:spcPct val="0"/>
                        </a:spcAft>
                        <a:buClrTx/>
                        <a:buSzTx/>
                        <a:buFontTx/>
                        <a:buNone/>
                        <a:tabLst/>
                      </a:pPr>
                      <a:r>
                        <a:rPr kumimoji="0" lang="tr-TR" altLang="zh-CN" sz="2000" b="0" i="0" u="none" strike="noStrike" cap="none" normalizeH="0" baseline="0" dirty="0">
                          <a:ln>
                            <a:noFill/>
                          </a:ln>
                          <a:solidFill>
                            <a:schemeClr val="tx1"/>
                          </a:solidFill>
                          <a:effectLst/>
                          <a:latin typeface="Times New Roman" pitchFamily="18" charset="0"/>
                          <a:ea typeface="宋体" pitchFamily="2" charset="-122"/>
                        </a:rPr>
                        <a:t>x</a:t>
                      </a:r>
                      <a:endParaRPr kumimoji="0" lang="en-GB" altLang="zh-CN" sz="2000" b="0" i="0" u="none" strike="noStrike" cap="none" normalizeH="0" baseline="0" dirty="0">
                        <a:ln>
                          <a:noFill/>
                        </a:ln>
                        <a:solidFill>
                          <a:schemeClr val="tx1"/>
                        </a:solidFill>
                        <a:effectLst/>
                        <a:latin typeface="Times New Roman" pitchFamily="18" charset="0"/>
                        <a:ea typeface="宋体" pitchFamily="2" charset="-122"/>
                      </a:endParaRPr>
                    </a:p>
                  </a:txBody>
                  <a:tcPr marL="117092" marR="117092" marT="58546" marB="5854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74725" rtl="0" eaLnBrk="0" fontAlgn="base" latinLnBrk="0" hangingPunct="0">
                        <a:lnSpc>
                          <a:spcPct val="100000"/>
                        </a:lnSpc>
                        <a:spcBef>
                          <a:spcPct val="0"/>
                        </a:spcBef>
                        <a:spcAft>
                          <a:spcPct val="0"/>
                        </a:spcAft>
                        <a:buClrTx/>
                        <a:buSzTx/>
                        <a:buFontTx/>
                        <a:buNone/>
                        <a:tabLst/>
                      </a:pPr>
                      <a:endParaRPr kumimoji="0" lang="en-GB" altLang="zh-CN" sz="2000" b="0" i="0" u="none" strike="noStrike" cap="none" normalizeH="0" baseline="0" dirty="0">
                        <a:ln>
                          <a:noFill/>
                        </a:ln>
                        <a:solidFill>
                          <a:schemeClr val="tx1"/>
                        </a:solidFill>
                        <a:effectLst/>
                        <a:latin typeface="Times New Roman" pitchFamily="18" charset="0"/>
                        <a:ea typeface="宋体" pitchFamily="2" charset="-122"/>
                      </a:endParaRPr>
                    </a:p>
                  </a:txBody>
                  <a:tcPr marL="117092" marR="117092" marT="58546" marB="5854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74725" rtl="0" eaLnBrk="0" fontAlgn="base" latinLnBrk="0" hangingPunct="0">
                        <a:lnSpc>
                          <a:spcPct val="100000"/>
                        </a:lnSpc>
                        <a:spcBef>
                          <a:spcPct val="0"/>
                        </a:spcBef>
                        <a:spcAft>
                          <a:spcPct val="0"/>
                        </a:spcAft>
                        <a:buClrTx/>
                        <a:buSzTx/>
                        <a:buFontTx/>
                        <a:buNone/>
                        <a:tabLst/>
                      </a:pPr>
                      <a:endParaRPr kumimoji="0" lang="en-GB" altLang="zh-CN" sz="2000" b="0" i="0" u="none" strike="noStrike" cap="none" normalizeH="0" baseline="0" dirty="0">
                        <a:ln>
                          <a:noFill/>
                        </a:ln>
                        <a:solidFill>
                          <a:schemeClr val="tx1"/>
                        </a:solidFill>
                        <a:effectLst/>
                        <a:latin typeface="Times New Roman" pitchFamily="18" charset="0"/>
                        <a:ea typeface="宋体" pitchFamily="2" charset="-122"/>
                      </a:endParaRPr>
                    </a:p>
                  </a:txBody>
                  <a:tcPr marL="117092" marR="117092" marT="58546" marB="5854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74725" rtl="0" eaLnBrk="0" fontAlgn="base" latinLnBrk="0" hangingPunct="0">
                        <a:lnSpc>
                          <a:spcPct val="100000"/>
                        </a:lnSpc>
                        <a:spcBef>
                          <a:spcPct val="0"/>
                        </a:spcBef>
                        <a:spcAft>
                          <a:spcPct val="0"/>
                        </a:spcAft>
                        <a:buClrTx/>
                        <a:buSzTx/>
                        <a:buFontTx/>
                        <a:buNone/>
                        <a:tabLst/>
                      </a:pPr>
                      <a:endParaRPr kumimoji="0" lang="en-GB" altLang="zh-CN" sz="2000" b="0" i="0" u="none" strike="noStrike" cap="none" normalizeH="0" baseline="0" dirty="0">
                        <a:ln>
                          <a:noFill/>
                        </a:ln>
                        <a:solidFill>
                          <a:schemeClr val="tx1"/>
                        </a:solidFill>
                        <a:effectLst/>
                        <a:latin typeface="Times New Roman" pitchFamily="18" charset="0"/>
                        <a:ea typeface="宋体" pitchFamily="2" charset="-122"/>
                      </a:endParaRPr>
                    </a:p>
                  </a:txBody>
                  <a:tcPr marL="117092" marR="117092" marT="58546" marB="5854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70974045"/>
                  </a:ext>
                </a:extLst>
              </a:tr>
              <a:tr h="410005">
                <a:tc>
                  <a:txBody>
                    <a:bodyPr/>
                    <a:lstStyle/>
                    <a:p>
                      <a:pPr marL="0" marR="0" lvl="0" indent="0" algn="ctr" defTabSz="974725" rtl="0" eaLnBrk="0" fontAlgn="base" latinLnBrk="0" hangingPunct="0">
                        <a:lnSpc>
                          <a:spcPct val="100000"/>
                        </a:lnSpc>
                        <a:spcBef>
                          <a:spcPct val="0"/>
                        </a:spcBef>
                        <a:spcAft>
                          <a:spcPct val="0"/>
                        </a:spcAft>
                        <a:buClrTx/>
                        <a:buSzTx/>
                        <a:buFontTx/>
                        <a:buNone/>
                        <a:tabLst/>
                      </a:pPr>
                      <a:r>
                        <a:rPr kumimoji="0" lang="tr-TR" altLang="zh-CN" sz="2000" b="0" i="0" u="none" strike="noStrike" cap="none" normalizeH="0" baseline="0" dirty="0">
                          <a:ln>
                            <a:noFill/>
                          </a:ln>
                          <a:solidFill>
                            <a:schemeClr val="tx1"/>
                          </a:solidFill>
                          <a:effectLst/>
                          <a:latin typeface="Times New Roman" pitchFamily="18" charset="0"/>
                          <a:ea typeface="宋体" pitchFamily="2" charset="-122"/>
                        </a:rPr>
                        <a:t>y</a:t>
                      </a:r>
                      <a:endParaRPr kumimoji="0" lang="en-GB" altLang="zh-CN" sz="2000" b="0" i="0" u="none" strike="noStrike" cap="none" normalizeH="0" baseline="0" dirty="0">
                        <a:ln>
                          <a:noFill/>
                        </a:ln>
                        <a:solidFill>
                          <a:schemeClr val="tx1"/>
                        </a:solidFill>
                        <a:effectLst/>
                        <a:latin typeface="Times New Roman" pitchFamily="18" charset="0"/>
                        <a:ea typeface="宋体" pitchFamily="2" charset="-122"/>
                      </a:endParaRPr>
                    </a:p>
                  </a:txBody>
                  <a:tcPr marL="117092" marR="117092" marT="58546" marB="5854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74725" rtl="0" eaLnBrk="0" fontAlgn="base" latinLnBrk="0" hangingPunct="0">
                        <a:lnSpc>
                          <a:spcPct val="100000"/>
                        </a:lnSpc>
                        <a:spcBef>
                          <a:spcPct val="0"/>
                        </a:spcBef>
                        <a:spcAft>
                          <a:spcPct val="0"/>
                        </a:spcAft>
                        <a:buClrTx/>
                        <a:buSzTx/>
                        <a:buFontTx/>
                        <a:buNone/>
                        <a:tabLst/>
                      </a:pPr>
                      <a:endParaRPr kumimoji="0" lang="en-GB" altLang="zh-CN" sz="2000" b="0" i="0" u="none" strike="noStrike" cap="none" normalizeH="0" baseline="0" dirty="0">
                        <a:ln>
                          <a:noFill/>
                        </a:ln>
                        <a:solidFill>
                          <a:schemeClr val="tx1"/>
                        </a:solidFill>
                        <a:effectLst/>
                        <a:latin typeface="Times New Roman" pitchFamily="18" charset="0"/>
                        <a:ea typeface="宋体" pitchFamily="2" charset="-122"/>
                      </a:endParaRPr>
                    </a:p>
                  </a:txBody>
                  <a:tcPr marL="117092" marR="117092" marT="58546" marB="5854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74725" rtl="0" eaLnBrk="0" fontAlgn="base" latinLnBrk="0" hangingPunct="0">
                        <a:lnSpc>
                          <a:spcPct val="100000"/>
                        </a:lnSpc>
                        <a:spcBef>
                          <a:spcPct val="0"/>
                        </a:spcBef>
                        <a:spcAft>
                          <a:spcPct val="0"/>
                        </a:spcAft>
                        <a:buClrTx/>
                        <a:buSzTx/>
                        <a:buFontTx/>
                        <a:buNone/>
                        <a:tabLst/>
                      </a:pPr>
                      <a:endParaRPr kumimoji="0" lang="en-GB" altLang="zh-CN" sz="2000" b="0" i="0" u="none" strike="noStrike" cap="none" normalizeH="0" baseline="0" dirty="0">
                        <a:ln>
                          <a:noFill/>
                        </a:ln>
                        <a:solidFill>
                          <a:schemeClr val="tx1"/>
                        </a:solidFill>
                        <a:effectLst/>
                        <a:latin typeface="Times New Roman" pitchFamily="18" charset="0"/>
                        <a:ea typeface="宋体" pitchFamily="2" charset="-122"/>
                      </a:endParaRPr>
                    </a:p>
                  </a:txBody>
                  <a:tcPr marL="117092" marR="117092" marT="58546" marB="5854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74725" rtl="0" eaLnBrk="0" fontAlgn="base" latinLnBrk="0" hangingPunct="0">
                        <a:lnSpc>
                          <a:spcPct val="100000"/>
                        </a:lnSpc>
                        <a:spcBef>
                          <a:spcPct val="0"/>
                        </a:spcBef>
                        <a:spcAft>
                          <a:spcPct val="0"/>
                        </a:spcAft>
                        <a:buClrTx/>
                        <a:buSzTx/>
                        <a:buFontTx/>
                        <a:buNone/>
                        <a:tabLst/>
                      </a:pPr>
                      <a:endParaRPr kumimoji="0" lang="en-GB" altLang="zh-CN" sz="2000" b="0" i="0" u="none" strike="noStrike" cap="none" normalizeH="0" baseline="0" dirty="0">
                        <a:ln>
                          <a:noFill/>
                        </a:ln>
                        <a:solidFill>
                          <a:schemeClr val="tx1"/>
                        </a:solidFill>
                        <a:effectLst/>
                        <a:latin typeface="Times New Roman" pitchFamily="18" charset="0"/>
                        <a:ea typeface="宋体" pitchFamily="2" charset="-122"/>
                      </a:endParaRPr>
                    </a:p>
                  </a:txBody>
                  <a:tcPr marL="117092" marR="117092" marT="58546" marB="5854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97810836"/>
                  </a:ext>
                </a:extLst>
              </a:tr>
              <a:tr h="410005">
                <a:tc>
                  <a:txBody>
                    <a:bodyPr/>
                    <a:lstStyle/>
                    <a:p>
                      <a:pPr marL="0" marR="0" lvl="0" indent="0" algn="ctr" defTabSz="974725" rtl="0" eaLnBrk="0" fontAlgn="base" latinLnBrk="0" hangingPunct="0">
                        <a:lnSpc>
                          <a:spcPct val="100000"/>
                        </a:lnSpc>
                        <a:spcBef>
                          <a:spcPct val="0"/>
                        </a:spcBef>
                        <a:spcAft>
                          <a:spcPct val="0"/>
                        </a:spcAft>
                        <a:buClrTx/>
                        <a:buSzTx/>
                        <a:buFontTx/>
                        <a:buNone/>
                        <a:tabLst/>
                      </a:pPr>
                      <a:r>
                        <a:rPr kumimoji="0" lang="tr-TR" altLang="zh-CN" sz="2000" b="0" i="0" u="none" strike="noStrike" cap="none" normalizeH="0" baseline="0" dirty="0">
                          <a:ln>
                            <a:noFill/>
                          </a:ln>
                          <a:solidFill>
                            <a:schemeClr val="tx1"/>
                          </a:solidFill>
                          <a:effectLst/>
                          <a:latin typeface="Times New Roman" pitchFamily="18" charset="0"/>
                          <a:ea typeface="宋体" pitchFamily="2" charset="-122"/>
                        </a:rPr>
                        <a:t>z</a:t>
                      </a:r>
                      <a:endParaRPr kumimoji="0" lang="en-GB" altLang="zh-CN" sz="2000" b="0" i="0" u="none" strike="noStrike" cap="none" normalizeH="0" baseline="0" dirty="0">
                        <a:ln>
                          <a:noFill/>
                        </a:ln>
                        <a:solidFill>
                          <a:schemeClr val="tx1"/>
                        </a:solidFill>
                        <a:effectLst/>
                        <a:latin typeface="Times New Roman" pitchFamily="18" charset="0"/>
                        <a:ea typeface="宋体" pitchFamily="2" charset="-122"/>
                      </a:endParaRPr>
                    </a:p>
                  </a:txBody>
                  <a:tcPr marL="117092" marR="117092" marT="58546" marB="5854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74725" rtl="0" eaLnBrk="0" fontAlgn="base" latinLnBrk="0" hangingPunct="0">
                        <a:lnSpc>
                          <a:spcPct val="100000"/>
                        </a:lnSpc>
                        <a:spcBef>
                          <a:spcPct val="0"/>
                        </a:spcBef>
                        <a:spcAft>
                          <a:spcPct val="0"/>
                        </a:spcAft>
                        <a:buClrTx/>
                        <a:buSzTx/>
                        <a:buFontTx/>
                        <a:buNone/>
                        <a:tabLst/>
                      </a:pPr>
                      <a:endParaRPr kumimoji="0" lang="en-GB" altLang="zh-CN" sz="2000" b="0" i="0" u="none" strike="noStrike" cap="none" normalizeH="0" baseline="0" dirty="0">
                        <a:ln>
                          <a:noFill/>
                        </a:ln>
                        <a:solidFill>
                          <a:schemeClr val="tx1"/>
                        </a:solidFill>
                        <a:effectLst/>
                        <a:latin typeface="Times New Roman" pitchFamily="18" charset="0"/>
                        <a:ea typeface="宋体" pitchFamily="2" charset="-122"/>
                      </a:endParaRPr>
                    </a:p>
                  </a:txBody>
                  <a:tcPr marL="117092" marR="117092" marT="58546" marB="5854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74725" rtl="0" eaLnBrk="0" fontAlgn="base" latinLnBrk="0" hangingPunct="0">
                        <a:lnSpc>
                          <a:spcPct val="100000"/>
                        </a:lnSpc>
                        <a:spcBef>
                          <a:spcPct val="0"/>
                        </a:spcBef>
                        <a:spcAft>
                          <a:spcPct val="0"/>
                        </a:spcAft>
                        <a:buClrTx/>
                        <a:buSzTx/>
                        <a:buFontTx/>
                        <a:buNone/>
                        <a:tabLst/>
                      </a:pPr>
                      <a:endParaRPr kumimoji="0" lang="en-GB" altLang="zh-CN" sz="2000" b="0" i="0" u="none" strike="noStrike" cap="none" normalizeH="0" baseline="0" dirty="0">
                        <a:ln>
                          <a:noFill/>
                        </a:ln>
                        <a:solidFill>
                          <a:schemeClr val="tx1"/>
                        </a:solidFill>
                        <a:effectLst/>
                        <a:latin typeface="Times New Roman" pitchFamily="18" charset="0"/>
                        <a:ea typeface="宋体" pitchFamily="2" charset="-122"/>
                      </a:endParaRPr>
                    </a:p>
                  </a:txBody>
                  <a:tcPr marL="117092" marR="117092" marT="58546" marB="5854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74725" rtl="0" eaLnBrk="0" fontAlgn="base" latinLnBrk="0" hangingPunct="0">
                        <a:lnSpc>
                          <a:spcPct val="100000"/>
                        </a:lnSpc>
                        <a:spcBef>
                          <a:spcPct val="0"/>
                        </a:spcBef>
                        <a:spcAft>
                          <a:spcPct val="0"/>
                        </a:spcAft>
                        <a:buClrTx/>
                        <a:buSzTx/>
                        <a:buFontTx/>
                        <a:buNone/>
                        <a:tabLst/>
                      </a:pPr>
                      <a:endParaRPr kumimoji="0" lang="en-GB" altLang="zh-CN" sz="2000" b="0" i="0" u="none" strike="noStrike" cap="none" normalizeH="0" baseline="0" dirty="0">
                        <a:ln>
                          <a:noFill/>
                        </a:ln>
                        <a:solidFill>
                          <a:schemeClr val="tx1"/>
                        </a:solidFill>
                        <a:effectLst/>
                        <a:latin typeface="Times New Roman" pitchFamily="18" charset="0"/>
                        <a:ea typeface="宋体" pitchFamily="2" charset="-122"/>
                      </a:endParaRPr>
                    </a:p>
                  </a:txBody>
                  <a:tcPr marL="117092" marR="117092" marT="58546" marB="5854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74131174"/>
                  </a:ext>
                </a:extLst>
              </a:tr>
            </a:tbl>
          </a:graphicData>
        </a:graphic>
      </p:graphicFrame>
      <p:sp>
        <p:nvSpPr>
          <p:cNvPr id="3097" name="Rectangle 12">
            <a:extLst>
              <a:ext uri="{FF2B5EF4-FFF2-40B4-BE49-F238E27FC236}">
                <a16:creationId xmlns:a16="http://schemas.microsoft.com/office/drawing/2014/main" id="{AF5F5BED-5530-22F9-6F27-B38E8348154D}"/>
              </a:ext>
            </a:extLst>
          </p:cNvPr>
          <p:cNvSpPr>
            <a:spLocks noChangeArrowheads="1"/>
          </p:cNvSpPr>
          <p:nvPr/>
        </p:nvSpPr>
        <p:spPr bwMode="auto">
          <a:xfrm>
            <a:off x="1723499" y="2466845"/>
            <a:ext cx="18003655" cy="1199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67102" tIns="133550" rIns="267102" bIns="133550" anchor="ctr"/>
          <a:lstStyle>
            <a:lvl1pPr defTabSz="2224088">
              <a:spcBef>
                <a:spcPct val="20000"/>
              </a:spcBef>
              <a:buChar char="•"/>
              <a:defRPr sz="7800">
                <a:solidFill>
                  <a:schemeClr val="tx1"/>
                </a:solidFill>
                <a:latin typeface="Times New Roman" panose="02020603050405020304" pitchFamily="18" charset="0"/>
              </a:defRPr>
            </a:lvl1pPr>
            <a:lvl2pPr marL="742950" indent="-285750" defTabSz="2224088">
              <a:spcBef>
                <a:spcPct val="20000"/>
              </a:spcBef>
              <a:buChar char="–"/>
              <a:defRPr sz="6800">
                <a:solidFill>
                  <a:schemeClr val="tx1"/>
                </a:solidFill>
                <a:latin typeface="Times New Roman" panose="02020603050405020304" pitchFamily="18" charset="0"/>
              </a:defRPr>
            </a:lvl2pPr>
            <a:lvl3pPr marL="1143000" indent="-228600" defTabSz="2224088">
              <a:spcBef>
                <a:spcPct val="20000"/>
              </a:spcBef>
              <a:buChar char="•"/>
              <a:defRPr sz="5900">
                <a:solidFill>
                  <a:schemeClr val="tx1"/>
                </a:solidFill>
                <a:latin typeface="Times New Roman" panose="02020603050405020304" pitchFamily="18" charset="0"/>
              </a:defRPr>
            </a:lvl3pPr>
            <a:lvl4pPr marL="1600200" indent="-228600" defTabSz="2224088">
              <a:spcBef>
                <a:spcPct val="20000"/>
              </a:spcBef>
              <a:buChar char="–"/>
              <a:defRPr sz="4900">
                <a:solidFill>
                  <a:schemeClr val="tx1"/>
                </a:solidFill>
                <a:latin typeface="Times New Roman" panose="02020603050405020304" pitchFamily="18" charset="0"/>
              </a:defRPr>
            </a:lvl4pPr>
            <a:lvl5pPr marL="2057400" indent="-228600" defTabSz="2224088">
              <a:spcBef>
                <a:spcPct val="20000"/>
              </a:spcBef>
              <a:buChar char="»"/>
              <a:defRPr sz="4900">
                <a:solidFill>
                  <a:schemeClr val="tx1"/>
                </a:solidFill>
                <a:latin typeface="Times New Roman" panose="02020603050405020304" pitchFamily="18" charset="0"/>
              </a:defRPr>
            </a:lvl5pPr>
            <a:lvl6pPr marL="2514600" indent="-228600" defTabSz="2224088" eaLnBrk="0" fontAlgn="base" hangingPunct="0">
              <a:spcBef>
                <a:spcPct val="20000"/>
              </a:spcBef>
              <a:spcAft>
                <a:spcPct val="0"/>
              </a:spcAft>
              <a:buChar char="»"/>
              <a:defRPr sz="4900">
                <a:solidFill>
                  <a:schemeClr val="tx1"/>
                </a:solidFill>
                <a:latin typeface="Times New Roman" panose="02020603050405020304" pitchFamily="18" charset="0"/>
              </a:defRPr>
            </a:lvl6pPr>
            <a:lvl7pPr marL="2971800" indent="-228600" defTabSz="2224088" eaLnBrk="0" fontAlgn="base" hangingPunct="0">
              <a:spcBef>
                <a:spcPct val="20000"/>
              </a:spcBef>
              <a:spcAft>
                <a:spcPct val="0"/>
              </a:spcAft>
              <a:buChar char="»"/>
              <a:defRPr sz="4900">
                <a:solidFill>
                  <a:schemeClr val="tx1"/>
                </a:solidFill>
                <a:latin typeface="Times New Roman" panose="02020603050405020304" pitchFamily="18" charset="0"/>
              </a:defRPr>
            </a:lvl7pPr>
            <a:lvl8pPr marL="3429000" indent="-228600" defTabSz="2224088" eaLnBrk="0" fontAlgn="base" hangingPunct="0">
              <a:spcBef>
                <a:spcPct val="20000"/>
              </a:spcBef>
              <a:spcAft>
                <a:spcPct val="0"/>
              </a:spcAft>
              <a:buChar char="»"/>
              <a:defRPr sz="4900">
                <a:solidFill>
                  <a:schemeClr val="tx1"/>
                </a:solidFill>
                <a:latin typeface="Times New Roman" panose="02020603050405020304" pitchFamily="18" charset="0"/>
              </a:defRPr>
            </a:lvl8pPr>
            <a:lvl9pPr marL="3886200" indent="-228600" defTabSz="2224088" eaLnBrk="0" fontAlgn="base" hangingPunct="0">
              <a:spcBef>
                <a:spcPct val="20000"/>
              </a:spcBef>
              <a:spcAft>
                <a:spcPct val="0"/>
              </a:spcAft>
              <a:buChar char="»"/>
              <a:defRPr sz="4900">
                <a:solidFill>
                  <a:schemeClr val="tx1"/>
                </a:solidFill>
                <a:latin typeface="Times New Roman" panose="02020603050405020304" pitchFamily="18" charset="0"/>
              </a:defRPr>
            </a:lvl9pPr>
          </a:lstStyle>
          <a:p>
            <a:pPr algn="ctr">
              <a:spcBef>
                <a:spcPct val="0"/>
              </a:spcBef>
              <a:buFontTx/>
              <a:buNone/>
            </a:pPr>
            <a:r>
              <a:rPr lang="tr-TR" altLang="zh-CN" sz="2800" b="1" dirty="0" err="1">
                <a:ea typeface="宋体" panose="02010600030101010101" pitchFamily="2" charset="-122"/>
              </a:rPr>
              <a:t>Student</a:t>
            </a:r>
            <a:r>
              <a:rPr lang="tr-TR" altLang="zh-CN" sz="2800" b="1" dirty="0">
                <a:ea typeface="宋体" panose="02010600030101010101" pitchFamily="2" charset="-122"/>
              </a:rPr>
              <a:t> Full Name, Advisor Full Name (</a:t>
            </a:r>
            <a:r>
              <a:rPr lang="en-US" altLang="zh-CN" sz="2800" b="1" dirty="0">
                <a:ea typeface="宋体" panose="02010600030101010101" pitchFamily="2" charset="-122"/>
              </a:rPr>
              <a:t>28</a:t>
            </a:r>
            <a:r>
              <a:rPr lang="en-GB" altLang="zh-CN" sz="2800" b="1" dirty="0">
                <a:ea typeface="宋体" panose="02010600030101010101" pitchFamily="2" charset="-122"/>
              </a:rPr>
              <a:t> pts, </a:t>
            </a:r>
            <a:r>
              <a:rPr lang="tr-TR" altLang="zh-CN" sz="2800" b="1" dirty="0" err="1">
                <a:ea typeface="宋体" panose="02010600030101010101" pitchFamily="2" charset="-122"/>
              </a:rPr>
              <a:t>bold</a:t>
            </a:r>
            <a:r>
              <a:rPr lang="en-GB" altLang="zh-CN" sz="2800" b="1" dirty="0">
                <a:ea typeface="宋体" panose="02010600030101010101" pitchFamily="2" charset="-122"/>
              </a:rPr>
              <a:t>, </a:t>
            </a:r>
            <a:r>
              <a:rPr lang="tr-TR" altLang="zh-CN" sz="2800" b="1" dirty="0" err="1">
                <a:ea typeface="宋体" panose="02010600030101010101" pitchFamily="2" charset="-122"/>
              </a:rPr>
              <a:t>single</a:t>
            </a:r>
            <a:r>
              <a:rPr lang="tr-TR" altLang="zh-CN" sz="2800" b="1" dirty="0">
                <a:ea typeface="宋体" panose="02010600030101010101" pitchFamily="2" charset="-122"/>
              </a:rPr>
              <a:t> </a:t>
            </a:r>
            <a:r>
              <a:rPr lang="tr-TR" altLang="zh-CN" sz="2800" b="1" dirty="0" err="1">
                <a:ea typeface="宋体" panose="02010600030101010101" pitchFamily="2" charset="-122"/>
              </a:rPr>
              <a:t>line</a:t>
            </a:r>
            <a:r>
              <a:rPr lang="en-GB" altLang="zh-CN" sz="2800" b="1" dirty="0">
                <a:ea typeface="宋体" panose="02010600030101010101" pitchFamily="2" charset="-122"/>
              </a:rPr>
              <a:t>)</a:t>
            </a:r>
          </a:p>
          <a:p>
            <a:pPr algn="ctr">
              <a:spcBef>
                <a:spcPct val="0"/>
              </a:spcBef>
              <a:buFontTx/>
              <a:buNone/>
            </a:pPr>
            <a:r>
              <a:rPr lang="tr-TR" altLang="zh-CN" sz="2403" dirty="0">
                <a:ea typeface="宋体" panose="02010600030101010101" pitchFamily="2" charset="-122"/>
              </a:rPr>
              <a:t>student1</a:t>
            </a:r>
            <a:r>
              <a:rPr lang="en-US" altLang="zh-CN" sz="2403" dirty="0">
                <a:ea typeface="宋体" panose="02010600030101010101" pitchFamily="2" charset="-122"/>
              </a:rPr>
              <a:t>@std.yildiz.edu.tr, </a:t>
            </a:r>
            <a:r>
              <a:rPr lang="tr-TR" altLang="zh-CN" sz="2403" dirty="0">
                <a:ea typeface="宋体" panose="02010600030101010101" pitchFamily="2" charset="-122"/>
              </a:rPr>
              <a:t>student2</a:t>
            </a:r>
            <a:r>
              <a:rPr lang="en-US" altLang="zh-CN" sz="2403" dirty="0">
                <a:ea typeface="宋体" panose="02010600030101010101" pitchFamily="2" charset="-122"/>
              </a:rPr>
              <a:t>@std.yildiz.edu.tr, </a:t>
            </a:r>
            <a:r>
              <a:rPr lang="tr-TR" altLang="zh-CN" sz="2403" dirty="0">
                <a:ea typeface="宋体" panose="02010600030101010101" pitchFamily="2" charset="-122"/>
              </a:rPr>
              <a:t>stundet3</a:t>
            </a:r>
            <a:r>
              <a:rPr lang="en-US" altLang="zh-CN" sz="2403" dirty="0">
                <a:ea typeface="宋体" panose="02010600030101010101" pitchFamily="2" charset="-122"/>
              </a:rPr>
              <a:t>@std.yildiz.edu.tr, </a:t>
            </a:r>
            <a:r>
              <a:rPr lang="tr-TR" altLang="zh-CN" sz="2403" dirty="0" err="1">
                <a:ea typeface="宋体" panose="02010600030101010101" pitchFamily="2" charset="-122"/>
              </a:rPr>
              <a:t>advisor</a:t>
            </a:r>
            <a:r>
              <a:rPr lang="en-US" altLang="zh-CN" sz="2403" dirty="0">
                <a:ea typeface="宋体" panose="02010600030101010101" pitchFamily="2" charset="-122"/>
              </a:rPr>
              <a:t>@yildiz.edu.tr</a:t>
            </a:r>
            <a:r>
              <a:rPr lang="tr-TR" altLang="zh-CN" sz="2403" dirty="0">
                <a:ea typeface="宋体" panose="02010600030101010101" pitchFamily="2" charset="-122"/>
              </a:rPr>
              <a:t> (</a:t>
            </a:r>
            <a:r>
              <a:rPr lang="en-US" altLang="zh-CN" sz="2403" dirty="0">
                <a:ea typeface="宋体" panose="02010600030101010101" pitchFamily="2" charset="-122"/>
              </a:rPr>
              <a:t>2</a:t>
            </a:r>
            <a:r>
              <a:rPr lang="tr-TR" altLang="zh-CN" sz="2403" dirty="0">
                <a:ea typeface="宋体" panose="02010600030101010101" pitchFamily="2" charset="-122"/>
              </a:rPr>
              <a:t>4 </a:t>
            </a:r>
            <a:r>
              <a:rPr lang="en-US" altLang="zh-CN" sz="2403" dirty="0">
                <a:ea typeface="宋体" panose="02010600030101010101" pitchFamily="2" charset="-122"/>
              </a:rPr>
              <a:t>pts</a:t>
            </a:r>
            <a:r>
              <a:rPr lang="tr-TR" altLang="zh-CN" sz="2403" dirty="0">
                <a:ea typeface="宋体" panose="02010600030101010101" pitchFamily="2" charset="-122"/>
              </a:rPr>
              <a:t>)</a:t>
            </a:r>
            <a:endParaRPr lang="en-US" altLang="zh-CN" sz="2403" dirty="0">
              <a:ea typeface="宋体" panose="02010600030101010101" pitchFamily="2" charset="-122"/>
            </a:endParaRPr>
          </a:p>
        </p:txBody>
      </p:sp>
      <p:sp>
        <p:nvSpPr>
          <p:cNvPr id="3100" name="Text Box 485">
            <a:extLst>
              <a:ext uri="{FF2B5EF4-FFF2-40B4-BE49-F238E27FC236}">
                <a16:creationId xmlns:a16="http://schemas.microsoft.com/office/drawing/2014/main" id="{26D00FBA-1BCB-0E42-E24B-227487847457}"/>
              </a:ext>
            </a:extLst>
          </p:cNvPr>
          <p:cNvSpPr txBox="1">
            <a:spLocks noChangeArrowheads="1"/>
          </p:cNvSpPr>
          <p:nvPr/>
        </p:nvSpPr>
        <p:spPr bwMode="auto">
          <a:xfrm>
            <a:off x="11066589" y="3786971"/>
            <a:ext cx="9366052" cy="9668750"/>
          </a:xfrm>
          <a:prstGeom prst="rect">
            <a:avLst/>
          </a:prstGeom>
          <a:noFill/>
          <a:ln>
            <a:noFill/>
          </a:ln>
        </p:spPr>
        <p:txBody>
          <a:bodyPr wrap="square" lIns="78182" tIns="39091" rIns="78182" bIns="39091">
            <a:spAutoFit/>
          </a:bodyPr>
          <a:lstStyle>
            <a:lvl1pPr defTabSz="650875">
              <a:defRPr sz="7500">
                <a:solidFill>
                  <a:schemeClr val="tx1"/>
                </a:solidFill>
                <a:latin typeface="Times New Roman" panose="02020603050405020304" pitchFamily="18" charset="0"/>
              </a:defRPr>
            </a:lvl1pPr>
            <a:lvl2pPr marL="742950" indent="-285750" defTabSz="650875">
              <a:defRPr sz="7500">
                <a:solidFill>
                  <a:schemeClr val="tx1"/>
                </a:solidFill>
                <a:latin typeface="Times New Roman" panose="02020603050405020304" pitchFamily="18" charset="0"/>
              </a:defRPr>
            </a:lvl2pPr>
            <a:lvl3pPr marL="1143000" indent="-228600" defTabSz="650875">
              <a:defRPr sz="7500">
                <a:solidFill>
                  <a:schemeClr val="tx1"/>
                </a:solidFill>
                <a:latin typeface="Times New Roman" panose="02020603050405020304" pitchFamily="18" charset="0"/>
              </a:defRPr>
            </a:lvl3pPr>
            <a:lvl4pPr marL="1600200" indent="-228600" defTabSz="650875">
              <a:defRPr sz="7500">
                <a:solidFill>
                  <a:schemeClr val="tx1"/>
                </a:solidFill>
                <a:latin typeface="Times New Roman" panose="02020603050405020304" pitchFamily="18" charset="0"/>
              </a:defRPr>
            </a:lvl4pPr>
            <a:lvl5pPr marL="2057400" indent="-228600" defTabSz="650875">
              <a:defRPr sz="7500">
                <a:solidFill>
                  <a:schemeClr val="tx1"/>
                </a:solidFill>
                <a:latin typeface="Times New Roman" panose="02020603050405020304" pitchFamily="18" charset="0"/>
              </a:defRPr>
            </a:lvl5pPr>
            <a:lvl6pPr marL="2514600" indent="-228600" defTabSz="650875" eaLnBrk="0" fontAlgn="base" hangingPunct="0">
              <a:spcBef>
                <a:spcPct val="0"/>
              </a:spcBef>
              <a:spcAft>
                <a:spcPct val="0"/>
              </a:spcAft>
              <a:defRPr sz="7500">
                <a:solidFill>
                  <a:schemeClr val="tx1"/>
                </a:solidFill>
                <a:latin typeface="Times New Roman" panose="02020603050405020304" pitchFamily="18" charset="0"/>
              </a:defRPr>
            </a:lvl6pPr>
            <a:lvl7pPr marL="2971800" indent="-228600" defTabSz="650875" eaLnBrk="0" fontAlgn="base" hangingPunct="0">
              <a:spcBef>
                <a:spcPct val="0"/>
              </a:spcBef>
              <a:spcAft>
                <a:spcPct val="0"/>
              </a:spcAft>
              <a:defRPr sz="7500">
                <a:solidFill>
                  <a:schemeClr val="tx1"/>
                </a:solidFill>
                <a:latin typeface="Times New Roman" panose="02020603050405020304" pitchFamily="18" charset="0"/>
              </a:defRPr>
            </a:lvl7pPr>
            <a:lvl8pPr marL="3429000" indent="-228600" defTabSz="650875" eaLnBrk="0" fontAlgn="base" hangingPunct="0">
              <a:spcBef>
                <a:spcPct val="0"/>
              </a:spcBef>
              <a:spcAft>
                <a:spcPct val="0"/>
              </a:spcAft>
              <a:defRPr sz="7500">
                <a:solidFill>
                  <a:schemeClr val="tx1"/>
                </a:solidFill>
                <a:latin typeface="Times New Roman" panose="02020603050405020304" pitchFamily="18" charset="0"/>
              </a:defRPr>
            </a:lvl8pPr>
            <a:lvl9pPr marL="3886200" indent="-228600" defTabSz="650875" eaLnBrk="0" fontAlgn="base" hangingPunct="0">
              <a:spcBef>
                <a:spcPct val="0"/>
              </a:spcBef>
              <a:spcAft>
                <a:spcPct val="0"/>
              </a:spcAft>
              <a:defRPr sz="7500">
                <a:solidFill>
                  <a:schemeClr val="tx1"/>
                </a:solidFill>
                <a:latin typeface="Times New Roman" panose="02020603050405020304" pitchFamily="18" charset="0"/>
              </a:defRPr>
            </a:lvl9pPr>
          </a:lstStyle>
          <a:p>
            <a:pPr>
              <a:spcBef>
                <a:spcPts val="511"/>
              </a:spcBef>
              <a:spcAft>
                <a:spcPts val="1021"/>
              </a:spcAft>
              <a:defRPr/>
            </a:pPr>
            <a:r>
              <a:rPr lang="en-GB" altLang="zh-CN" sz="2400" b="1" dirty="0">
                <a:ea typeface="宋体" panose="02010600030101010101" pitchFamily="2" charset="-122"/>
              </a:rPr>
              <a:t>I</a:t>
            </a:r>
            <a:r>
              <a:rPr lang="tr-TR" altLang="zh-CN" sz="2400" b="1" dirty="0">
                <a:ea typeface="宋体" panose="02010600030101010101" pitchFamily="2" charset="-122"/>
              </a:rPr>
              <a:t>II</a:t>
            </a:r>
            <a:r>
              <a:rPr lang="en-GB" altLang="zh-CN" sz="2400" b="1" dirty="0">
                <a:ea typeface="宋体" panose="02010600030101010101" pitchFamily="2" charset="-122"/>
              </a:rPr>
              <a:t>. Results </a:t>
            </a:r>
            <a:r>
              <a:rPr lang="tr-TR" altLang="zh-CN" sz="2400" b="1" dirty="0" err="1">
                <a:ea typeface="宋体" panose="02010600030101010101" pitchFamily="2" charset="-122"/>
              </a:rPr>
              <a:t>and</a:t>
            </a:r>
            <a:r>
              <a:rPr lang="tr-TR" altLang="zh-CN" sz="2400" b="1" dirty="0">
                <a:ea typeface="宋体" panose="02010600030101010101" pitchFamily="2" charset="-122"/>
              </a:rPr>
              <a:t> </a:t>
            </a:r>
            <a:r>
              <a:rPr lang="tr-TR" altLang="zh-CN" sz="2400" b="1" dirty="0" err="1">
                <a:ea typeface="宋体" panose="02010600030101010101" pitchFamily="2" charset="-122"/>
              </a:rPr>
              <a:t>Discussions</a:t>
            </a:r>
            <a:r>
              <a:rPr lang="tr-TR" altLang="zh-CN" sz="2400" b="1" dirty="0">
                <a:ea typeface="宋体" panose="02010600030101010101" pitchFamily="2" charset="-122"/>
              </a:rPr>
              <a:t> </a:t>
            </a:r>
            <a:endParaRPr lang="en-GB" altLang="zh-CN" sz="2400" b="1" dirty="0">
              <a:ea typeface="宋体" panose="02010600030101010101" pitchFamily="2" charset="-122"/>
            </a:endParaRPr>
          </a:p>
          <a:p>
            <a:pPr algn="just">
              <a:spcBef>
                <a:spcPts val="480"/>
              </a:spcBef>
              <a:spcAft>
                <a:spcPts val="1081"/>
              </a:spcAft>
              <a:defRPr/>
            </a:pPr>
            <a:r>
              <a:rPr lang="en-US" altLang="zh-CN" sz="2000" dirty="0">
                <a:ea typeface="宋体" panose="02010600030101010101" pitchFamily="2" charset="-122"/>
              </a:rPr>
              <a:t>In this section, experimental or applied results obtained from the proposed methods for solving the problem addressed in the project study should be included. If your work is about developing an application, visuals that will introduce the various modules of this application from different angles should be included. If your study will be an experimental study, the findings of your research should be presented objectively and clearly in the Experimental Results section, in other words, both the superior and weak results of the findings should be included together.</a:t>
            </a:r>
          </a:p>
          <a:p>
            <a:pPr algn="just">
              <a:spcBef>
                <a:spcPts val="480"/>
              </a:spcBef>
              <a:spcAft>
                <a:spcPts val="1081"/>
              </a:spcAft>
              <a:defRPr/>
            </a:pPr>
            <a:r>
              <a:rPr lang="en-US" altLang="zh-CN" sz="2000" dirty="0">
                <a:ea typeface="宋体" panose="02010600030101010101" pitchFamily="2" charset="-122"/>
              </a:rPr>
              <a:t>In summary, the following should be included in the Experimental Results section:</a:t>
            </a:r>
          </a:p>
          <a:p>
            <a:pPr algn="just">
              <a:spcBef>
                <a:spcPts val="480"/>
              </a:spcBef>
              <a:spcAft>
                <a:spcPts val="1081"/>
              </a:spcAft>
              <a:defRPr/>
            </a:pPr>
            <a:r>
              <a:rPr lang="en-US" altLang="zh-CN" sz="2000" dirty="0">
                <a:ea typeface="宋体" panose="02010600030101010101" pitchFamily="2" charset="-122"/>
              </a:rPr>
              <a:t>Summary of your data: Your data should be summarized using visuals such as tables, graphs and diagrams.</a:t>
            </a:r>
          </a:p>
          <a:p>
            <a:pPr algn="just">
              <a:spcBef>
                <a:spcPts val="480"/>
              </a:spcBef>
              <a:spcAft>
                <a:spcPts val="1081"/>
              </a:spcAft>
              <a:defRPr/>
            </a:pPr>
            <a:r>
              <a:rPr lang="en-US" altLang="zh-CN" sz="2000" dirty="0">
                <a:ea typeface="宋体" panose="02010600030101010101" pitchFamily="2" charset="-122"/>
              </a:rPr>
              <a:t>Statistical analyses: The statistical methods and results you used to analyze your data should be described.</a:t>
            </a:r>
          </a:p>
          <a:p>
            <a:pPr algn="just">
              <a:spcBef>
                <a:spcPts val="480"/>
              </a:spcBef>
              <a:spcAft>
                <a:spcPts val="1081"/>
              </a:spcAft>
              <a:defRPr/>
            </a:pPr>
            <a:r>
              <a:rPr lang="en-US" altLang="zh-CN" sz="2000" dirty="0">
                <a:ea typeface="宋体" panose="02010600030101010101" pitchFamily="2" charset="-122"/>
              </a:rPr>
              <a:t>Main findings: Highlight the most important findings of your research and present the data that support them.</a:t>
            </a:r>
          </a:p>
          <a:p>
            <a:pPr algn="just">
              <a:spcBef>
                <a:spcPts val="480"/>
              </a:spcBef>
              <a:spcAft>
                <a:spcPts val="1081"/>
              </a:spcAft>
              <a:defRPr/>
            </a:pPr>
            <a:r>
              <a:rPr lang="en-US" altLang="zh-CN" sz="2000" dirty="0">
                <a:ea typeface="宋体" panose="02010600030101010101" pitchFamily="2" charset="-122"/>
              </a:rPr>
              <a:t>Comparisons with expectations: Your findings should be compared with your predetermined hypotheses or the results of other research, including explanations for unexpected results.</a:t>
            </a:r>
          </a:p>
          <a:p>
            <a:pPr algn="just">
              <a:spcBef>
                <a:spcPts val="480"/>
              </a:spcBef>
              <a:spcAft>
                <a:spcPts val="1081"/>
              </a:spcAft>
              <a:defRPr/>
            </a:pPr>
            <a:r>
              <a:rPr lang="en-US" altLang="zh-CN" sz="2000" dirty="0">
                <a:ea typeface="宋体" panose="02010600030101010101" pitchFamily="2" charset="-122"/>
              </a:rPr>
              <a:t>The Practice Implications section explains what your findings mean in the broader context and what implications they have for practical applications. In this section you should include:</a:t>
            </a:r>
          </a:p>
          <a:p>
            <a:pPr algn="just">
              <a:spcBef>
                <a:spcPts val="480"/>
              </a:spcBef>
              <a:spcAft>
                <a:spcPts val="1081"/>
              </a:spcAft>
              <a:defRPr/>
            </a:pPr>
            <a:r>
              <a:rPr lang="en-US" altLang="zh-CN" sz="2000" dirty="0">
                <a:ea typeface="宋体" panose="02010600030101010101" pitchFamily="2" charset="-122"/>
              </a:rPr>
              <a:t>Significance of your findings: Explain why the findings of your research are important and what contributions they make.</a:t>
            </a:r>
          </a:p>
          <a:p>
            <a:pPr algn="just">
              <a:spcBef>
                <a:spcPts val="480"/>
              </a:spcBef>
              <a:spcAft>
                <a:spcPts val="1081"/>
              </a:spcAft>
              <a:defRPr/>
            </a:pPr>
            <a:r>
              <a:rPr lang="en-US" altLang="zh-CN" sz="2000" dirty="0">
                <a:ea typeface="宋体" panose="02010600030101010101" pitchFamily="2" charset="-122"/>
              </a:rPr>
              <a:t>Practical applications: Discuss in which areas your findings may have practical applications and how these applications can be realized.</a:t>
            </a:r>
          </a:p>
        </p:txBody>
      </p:sp>
      <p:sp>
        <p:nvSpPr>
          <p:cNvPr id="3101" name="Rectangle 525">
            <a:extLst>
              <a:ext uri="{FF2B5EF4-FFF2-40B4-BE49-F238E27FC236}">
                <a16:creationId xmlns:a16="http://schemas.microsoft.com/office/drawing/2014/main" id="{CBAC23BF-7AFD-1F99-A4A3-0AC6D2CE2BEE}"/>
              </a:ext>
            </a:extLst>
          </p:cNvPr>
          <p:cNvSpPr>
            <a:spLocks noChangeArrowheads="1"/>
          </p:cNvSpPr>
          <p:nvPr/>
        </p:nvSpPr>
        <p:spPr bwMode="auto">
          <a:xfrm>
            <a:off x="2984305" y="21824272"/>
            <a:ext cx="4900282" cy="560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77369" tIns="38005" rIns="77369" bIns="38005" anchor="b"/>
          <a:lstStyle>
            <a:lvl1pPr defTabSz="2224088">
              <a:spcBef>
                <a:spcPct val="20000"/>
              </a:spcBef>
              <a:buChar char="•"/>
              <a:defRPr sz="7800">
                <a:solidFill>
                  <a:schemeClr val="tx1"/>
                </a:solidFill>
                <a:latin typeface="Times New Roman" panose="02020603050405020304" pitchFamily="18" charset="0"/>
              </a:defRPr>
            </a:lvl1pPr>
            <a:lvl2pPr marL="742950" indent="-285750" defTabSz="2224088">
              <a:spcBef>
                <a:spcPct val="20000"/>
              </a:spcBef>
              <a:buChar char="–"/>
              <a:defRPr sz="6800">
                <a:solidFill>
                  <a:schemeClr val="tx1"/>
                </a:solidFill>
                <a:latin typeface="Times New Roman" panose="02020603050405020304" pitchFamily="18" charset="0"/>
              </a:defRPr>
            </a:lvl2pPr>
            <a:lvl3pPr marL="1143000" indent="-228600" defTabSz="2224088">
              <a:spcBef>
                <a:spcPct val="20000"/>
              </a:spcBef>
              <a:buChar char="•"/>
              <a:defRPr sz="5900">
                <a:solidFill>
                  <a:schemeClr val="tx1"/>
                </a:solidFill>
                <a:latin typeface="Times New Roman" panose="02020603050405020304" pitchFamily="18" charset="0"/>
              </a:defRPr>
            </a:lvl3pPr>
            <a:lvl4pPr marL="1600200" indent="-228600" defTabSz="2224088">
              <a:spcBef>
                <a:spcPct val="20000"/>
              </a:spcBef>
              <a:buChar char="–"/>
              <a:defRPr sz="4900">
                <a:solidFill>
                  <a:schemeClr val="tx1"/>
                </a:solidFill>
                <a:latin typeface="Times New Roman" panose="02020603050405020304" pitchFamily="18" charset="0"/>
              </a:defRPr>
            </a:lvl4pPr>
            <a:lvl5pPr marL="2057400" indent="-228600" defTabSz="2224088">
              <a:spcBef>
                <a:spcPct val="20000"/>
              </a:spcBef>
              <a:buChar char="»"/>
              <a:defRPr sz="4900">
                <a:solidFill>
                  <a:schemeClr val="tx1"/>
                </a:solidFill>
                <a:latin typeface="Times New Roman" panose="02020603050405020304" pitchFamily="18" charset="0"/>
              </a:defRPr>
            </a:lvl5pPr>
            <a:lvl6pPr marL="2514600" indent="-228600" defTabSz="2224088" eaLnBrk="0" fontAlgn="base" hangingPunct="0">
              <a:spcBef>
                <a:spcPct val="20000"/>
              </a:spcBef>
              <a:spcAft>
                <a:spcPct val="0"/>
              </a:spcAft>
              <a:buChar char="»"/>
              <a:defRPr sz="4900">
                <a:solidFill>
                  <a:schemeClr val="tx1"/>
                </a:solidFill>
                <a:latin typeface="Times New Roman" panose="02020603050405020304" pitchFamily="18" charset="0"/>
              </a:defRPr>
            </a:lvl6pPr>
            <a:lvl7pPr marL="2971800" indent="-228600" defTabSz="2224088" eaLnBrk="0" fontAlgn="base" hangingPunct="0">
              <a:spcBef>
                <a:spcPct val="20000"/>
              </a:spcBef>
              <a:spcAft>
                <a:spcPct val="0"/>
              </a:spcAft>
              <a:buChar char="»"/>
              <a:defRPr sz="4900">
                <a:solidFill>
                  <a:schemeClr val="tx1"/>
                </a:solidFill>
                <a:latin typeface="Times New Roman" panose="02020603050405020304" pitchFamily="18" charset="0"/>
              </a:defRPr>
            </a:lvl7pPr>
            <a:lvl8pPr marL="3429000" indent="-228600" defTabSz="2224088" eaLnBrk="0" fontAlgn="base" hangingPunct="0">
              <a:spcBef>
                <a:spcPct val="20000"/>
              </a:spcBef>
              <a:spcAft>
                <a:spcPct val="0"/>
              </a:spcAft>
              <a:buChar char="»"/>
              <a:defRPr sz="4900">
                <a:solidFill>
                  <a:schemeClr val="tx1"/>
                </a:solidFill>
                <a:latin typeface="Times New Roman" panose="02020603050405020304" pitchFamily="18" charset="0"/>
              </a:defRPr>
            </a:lvl8pPr>
            <a:lvl9pPr marL="3886200" indent="-228600" defTabSz="2224088" eaLnBrk="0" fontAlgn="base" hangingPunct="0">
              <a:spcBef>
                <a:spcPct val="20000"/>
              </a:spcBef>
              <a:spcAft>
                <a:spcPct val="0"/>
              </a:spcAft>
              <a:buChar char="»"/>
              <a:defRPr sz="4900">
                <a:solidFill>
                  <a:schemeClr val="tx1"/>
                </a:solidFill>
                <a:latin typeface="Times New Roman" panose="02020603050405020304" pitchFamily="18" charset="0"/>
              </a:defRPr>
            </a:lvl9pPr>
          </a:lstStyle>
          <a:p>
            <a:pPr algn="ctr">
              <a:spcBef>
                <a:spcPct val="0"/>
              </a:spcBef>
              <a:buFontTx/>
              <a:buNone/>
            </a:pPr>
            <a:r>
              <a:rPr lang="en-GB" altLang="zh-CN" sz="2000" dirty="0">
                <a:ea typeface="宋体" panose="02010600030101010101" pitchFamily="2" charset="-122"/>
              </a:rPr>
              <a:t>Fig</a:t>
            </a:r>
            <a:r>
              <a:rPr lang="tr-TR" altLang="zh-CN" sz="2000" dirty="0" err="1">
                <a:ea typeface="宋体" panose="02010600030101010101" pitchFamily="2" charset="-122"/>
              </a:rPr>
              <a:t>ure</a:t>
            </a:r>
            <a:r>
              <a:rPr lang="en-GB" altLang="zh-CN" sz="2000" dirty="0">
                <a:ea typeface="宋体" panose="02010600030101010101" pitchFamily="2" charset="-122"/>
              </a:rPr>
              <a:t> 1. </a:t>
            </a:r>
            <a:r>
              <a:rPr lang="tr-TR" altLang="zh-CN" sz="2000" dirty="0" err="1">
                <a:ea typeface="宋体" panose="02010600030101010101" pitchFamily="2" charset="-122"/>
              </a:rPr>
              <a:t>Figure</a:t>
            </a:r>
            <a:r>
              <a:rPr lang="tr-TR" altLang="zh-CN" sz="2000" dirty="0">
                <a:ea typeface="宋体" panose="02010600030101010101" pitchFamily="2" charset="-122"/>
              </a:rPr>
              <a:t> </a:t>
            </a:r>
            <a:r>
              <a:rPr lang="tr-TR" altLang="zh-CN" sz="2000" dirty="0" err="1">
                <a:ea typeface="宋体" panose="02010600030101010101" pitchFamily="2" charset="-122"/>
              </a:rPr>
              <a:t>title</a:t>
            </a:r>
            <a:r>
              <a:rPr lang="en-GB" altLang="zh-CN" sz="2000" dirty="0">
                <a:ea typeface="宋体" panose="02010600030101010101" pitchFamily="2" charset="-122"/>
              </a:rPr>
              <a:t>(</a:t>
            </a:r>
            <a:r>
              <a:rPr lang="tr-TR" altLang="zh-CN" sz="2000" dirty="0">
                <a:ea typeface="宋体" panose="02010600030101010101" pitchFamily="2" charset="-122"/>
              </a:rPr>
              <a:t>20 </a:t>
            </a:r>
            <a:r>
              <a:rPr lang="tr-TR" altLang="zh-CN" sz="2000" dirty="0" err="1">
                <a:ea typeface="宋体" panose="02010600030101010101" pitchFamily="2" charset="-122"/>
              </a:rPr>
              <a:t>pts</a:t>
            </a:r>
            <a:r>
              <a:rPr lang="en-GB" altLang="zh-CN" sz="2000" dirty="0">
                <a:ea typeface="宋体" panose="02010600030101010101" pitchFamily="2" charset="-122"/>
              </a:rPr>
              <a:t>)</a:t>
            </a:r>
            <a:endParaRPr lang="en-US" altLang="zh-CN" sz="2000" dirty="0">
              <a:ea typeface="宋体" panose="02010600030101010101" pitchFamily="2" charset="-122"/>
            </a:endParaRPr>
          </a:p>
        </p:txBody>
      </p:sp>
      <p:sp>
        <p:nvSpPr>
          <p:cNvPr id="3102" name="Text Box 7273">
            <a:extLst>
              <a:ext uri="{FF2B5EF4-FFF2-40B4-BE49-F238E27FC236}">
                <a16:creationId xmlns:a16="http://schemas.microsoft.com/office/drawing/2014/main" id="{01890F89-8FA4-1186-7263-D6F3F03CD452}"/>
              </a:ext>
            </a:extLst>
          </p:cNvPr>
          <p:cNvSpPr txBox="1">
            <a:spLocks noChangeArrowheads="1"/>
          </p:cNvSpPr>
          <p:nvPr/>
        </p:nvSpPr>
        <p:spPr bwMode="auto">
          <a:xfrm>
            <a:off x="1067504" y="3816231"/>
            <a:ext cx="9280324" cy="3600422"/>
          </a:xfrm>
          <a:prstGeom prst="rect">
            <a:avLst/>
          </a:prstGeom>
          <a:noFill/>
          <a:ln>
            <a:noFill/>
          </a:ln>
        </p:spPr>
        <p:txBody>
          <a:bodyPr wrap="square" lIns="78182" tIns="39091" rIns="78182" bIns="39091">
            <a:spAutoFit/>
          </a:bodyPr>
          <a:lstStyle>
            <a:lvl1pPr defTabSz="650875">
              <a:defRPr sz="7500">
                <a:solidFill>
                  <a:schemeClr val="tx1"/>
                </a:solidFill>
                <a:latin typeface="Times New Roman" panose="02020603050405020304" pitchFamily="18" charset="0"/>
              </a:defRPr>
            </a:lvl1pPr>
            <a:lvl2pPr marL="742950" indent="-285750" defTabSz="650875">
              <a:defRPr sz="7500">
                <a:solidFill>
                  <a:schemeClr val="tx1"/>
                </a:solidFill>
                <a:latin typeface="Times New Roman" panose="02020603050405020304" pitchFamily="18" charset="0"/>
              </a:defRPr>
            </a:lvl2pPr>
            <a:lvl3pPr marL="1143000" indent="-228600" defTabSz="650875">
              <a:defRPr sz="7500">
                <a:solidFill>
                  <a:schemeClr val="tx1"/>
                </a:solidFill>
                <a:latin typeface="Times New Roman" panose="02020603050405020304" pitchFamily="18" charset="0"/>
              </a:defRPr>
            </a:lvl3pPr>
            <a:lvl4pPr marL="1600200" indent="-228600" defTabSz="650875">
              <a:defRPr sz="7500">
                <a:solidFill>
                  <a:schemeClr val="tx1"/>
                </a:solidFill>
                <a:latin typeface="Times New Roman" panose="02020603050405020304" pitchFamily="18" charset="0"/>
              </a:defRPr>
            </a:lvl4pPr>
            <a:lvl5pPr marL="2057400" indent="-228600" defTabSz="650875">
              <a:defRPr sz="7500">
                <a:solidFill>
                  <a:schemeClr val="tx1"/>
                </a:solidFill>
                <a:latin typeface="Times New Roman" panose="02020603050405020304" pitchFamily="18" charset="0"/>
              </a:defRPr>
            </a:lvl5pPr>
            <a:lvl6pPr marL="2514600" indent="-228600" defTabSz="650875" eaLnBrk="0" fontAlgn="base" hangingPunct="0">
              <a:spcBef>
                <a:spcPct val="0"/>
              </a:spcBef>
              <a:spcAft>
                <a:spcPct val="0"/>
              </a:spcAft>
              <a:defRPr sz="7500">
                <a:solidFill>
                  <a:schemeClr val="tx1"/>
                </a:solidFill>
                <a:latin typeface="Times New Roman" panose="02020603050405020304" pitchFamily="18" charset="0"/>
              </a:defRPr>
            </a:lvl6pPr>
            <a:lvl7pPr marL="2971800" indent="-228600" defTabSz="650875" eaLnBrk="0" fontAlgn="base" hangingPunct="0">
              <a:spcBef>
                <a:spcPct val="0"/>
              </a:spcBef>
              <a:spcAft>
                <a:spcPct val="0"/>
              </a:spcAft>
              <a:defRPr sz="7500">
                <a:solidFill>
                  <a:schemeClr val="tx1"/>
                </a:solidFill>
                <a:latin typeface="Times New Roman" panose="02020603050405020304" pitchFamily="18" charset="0"/>
              </a:defRPr>
            </a:lvl7pPr>
            <a:lvl8pPr marL="3429000" indent="-228600" defTabSz="650875" eaLnBrk="0" fontAlgn="base" hangingPunct="0">
              <a:spcBef>
                <a:spcPct val="0"/>
              </a:spcBef>
              <a:spcAft>
                <a:spcPct val="0"/>
              </a:spcAft>
              <a:defRPr sz="7500">
                <a:solidFill>
                  <a:schemeClr val="tx1"/>
                </a:solidFill>
                <a:latin typeface="Times New Roman" panose="02020603050405020304" pitchFamily="18" charset="0"/>
              </a:defRPr>
            </a:lvl8pPr>
            <a:lvl9pPr marL="3886200" indent="-228600" defTabSz="650875" eaLnBrk="0" fontAlgn="base" hangingPunct="0">
              <a:spcBef>
                <a:spcPct val="0"/>
              </a:spcBef>
              <a:spcAft>
                <a:spcPct val="0"/>
              </a:spcAft>
              <a:defRPr sz="7500">
                <a:solidFill>
                  <a:schemeClr val="tx1"/>
                </a:solidFill>
                <a:latin typeface="Times New Roman" panose="02020603050405020304" pitchFamily="18" charset="0"/>
              </a:defRPr>
            </a:lvl9pPr>
          </a:lstStyle>
          <a:p>
            <a:pPr>
              <a:spcBef>
                <a:spcPts val="511"/>
              </a:spcBef>
              <a:spcAft>
                <a:spcPts val="1021"/>
              </a:spcAft>
              <a:defRPr/>
            </a:pPr>
            <a:r>
              <a:rPr lang="tr-TR" altLang="zh-CN" sz="2400" dirty="0" err="1">
                <a:highlight>
                  <a:srgbClr val="FFFF00"/>
                </a:highlight>
                <a:ea typeface="宋体" panose="02010600030101010101" pitchFamily="2" charset="-122"/>
              </a:rPr>
              <a:t>The</a:t>
            </a:r>
            <a:r>
              <a:rPr lang="tr-TR" altLang="zh-CN" sz="2400" dirty="0">
                <a:highlight>
                  <a:srgbClr val="FFFF00"/>
                </a:highlight>
                <a:ea typeface="宋体" panose="02010600030101010101" pitchFamily="2" charset="-122"/>
              </a:rPr>
              <a:t> poster </a:t>
            </a:r>
            <a:r>
              <a:rPr lang="tr-TR" altLang="zh-CN" sz="2400" dirty="0" err="1">
                <a:highlight>
                  <a:srgbClr val="FFFF00"/>
                </a:highlight>
                <a:ea typeface="宋体" panose="02010600030101010101" pitchFamily="2" charset="-122"/>
              </a:rPr>
              <a:t>should</a:t>
            </a:r>
            <a:r>
              <a:rPr lang="tr-TR" altLang="zh-CN" sz="2400" dirty="0">
                <a:highlight>
                  <a:srgbClr val="FFFF00"/>
                </a:highlight>
                <a:ea typeface="宋体" panose="02010600030101010101" pitchFamily="2" charset="-122"/>
              </a:rPr>
              <a:t> be </a:t>
            </a:r>
            <a:r>
              <a:rPr lang="tr-TR" altLang="zh-CN" sz="2400" dirty="0" err="1">
                <a:highlight>
                  <a:srgbClr val="FFFF00"/>
                </a:highlight>
                <a:ea typeface="宋体" panose="02010600030101010101" pitchFamily="2" charset="-122"/>
              </a:rPr>
              <a:t>printed</a:t>
            </a:r>
            <a:r>
              <a:rPr lang="tr-TR" altLang="zh-CN" sz="2400" dirty="0">
                <a:highlight>
                  <a:srgbClr val="FFFF00"/>
                </a:highlight>
                <a:ea typeface="宋体" panose="02010600030101010101" pitchFamily="2" charset="-122"/>
              </a:rPr>
              <a:t> on A1 size </a:t>
            </a:r>
            <a:r>
              <a:rPr lang="tr-TR" altLang="zh-CN" sz="2400" dirty="0" err="1">
                <a:highlight>
                  <a:srgbClr val="FFFF00"/>
                </a:highlight>
                <a:ea typeface="宋体" panose="02010600030101010101" pitchFamily="2" charset="-122"/>
              </a:rPr>
              <a:t>paper</a:t>
            </a:r>
            <a:r>
              <a:rPr lang="tr-TR" altLang="zh-CN" sz="2400" dirty="0">
                <a:highlight>
                  <a:srgbClr val="FFFF00"/>
                </a:highlight>
                <a:ea typeface="宋体" panose="02010600030101010101" pitchFamily="2" charset="-122"/>
              </a:rPr>
              <a:t>.</a:t>
            </a:r>
          </a:p>
          <a:p>
            <a:pPr>
              <a:spcBef>
                <a:spcPts val="511"/>
              </a:spcBef>
              <a:spcAft>
                <a:spcPts val="1021"/>
              </a:spcAft>
              <a:defRPr/>
            </a:pPr>
            <a:r>
              <a:rPr lang="tr-TR" altLang="zh-CN" sz="2400" b="1" dirty="0" err="1">
                <a:ea typeface="宋体" panose="02010600030101010101" pitchFamily="2" charset="-122"/>
              </a:rPr>
              <a:t>Abstract</a:t>
            </a:r>
            <a:r>
              <a:rPr lang="en-GB" altLang="zh-CN" sz="2400" b="1" dirty="0">
                <a:ea typeface="宋体" panose="02010600030101010101" pitchFamily="2" charset="-122"/>
              </a:rPr>
              <a:t> (</a:t>
            </a:r>
            <a:r>
              <a:rPr lang="en-US" altLang="zh-CN" sz="2400" b="1" dirty="0">
                <a:ea typeface="宋体" panose="02010600030101010101" pitchFamily="2" charset="-122"/>
              </a:rPr>
              <a:t>24</a:t>
            </a:r>
            <a:r>
              <a:rPr lang="tr-TR" altLang="zh-CN" sz="2400" b="1" dirty="0">
                <a:ea typeface="宋体" panose="02010600030101010101" pitchFamily="2" charset="-122"/>
              </a:rPr>
              <a:t> </a:t>
            </a:r>
            <a:r>
              <a:rPr lang="en-GB" altLang="zh-CN" sz="2400" b="1" dirty="0">
                <a:ea typeface="宋体" panose="02010600030101010101" pitchFamily="2" charset="-122"/>
              </a:rPr>
              <a:t>pts, bold)</a:t>
            </a:r>
          </a:p>
          <a:p>
            <a:pPr algn="just"/>
            <a:r>
              <a:rPr lang="tr-TR" altLang="zh-CN" sz="2000" dirty="0">
                <a:ea typeface="宋体" panose="02010600030101010101" pitchFamily="2" charset="-122"/>
              </a:rPr>
              <a:t>(2</a:t>
            </a:r>
            <a:r>
              <a:rPr lang="en-US" altLang="zh-CN" sz="2000" dirty="0">
                <a:ea typeface="宋体" panose="02010600030101010101" pitchFamily="2" charset="-122"/>
              </a:rPr>
              <a:t>0</a:t>
            </a:r>
            <a:r>
              <a:rPr lang="tr-TR" altLang="zh-CN" sz="2000" dirty="0">
                <a:ea typeface="宋体" panose="02010600030101010101" pitchFamily="2" charset="-122"/>
              </a:rPr>
              <a:t> </a:t>
            </a:r>
            <a:r>
              <a:rPr lang="en-US" altLang="zh-CN" sz="2000" dirty="0">
                <a:ea typeface="宋体" panose="02010600030101010101" pitchFamily="2" charset="-122"/>
              </a:rPr>
              <a:t>pts</a:t>
            </a:r>
            <a:r>
              <a:rPr lang="tr-TR" altLang="zh-CN" sz="2000" dirty="0">
                <a:ea typeface="宋体" panose="02010600030101010101" pitchFamily="2" charset="-122"/>
              </a:rPr>
              <a:t>)</a:t>
            </a:r>
            <a:endParaRPr lang="tr-TR" altLang="zh-CN" sz="2000" dirty="0">
              <a:highlight>
                <a:srgbClr val="FFFF00"/>
              </a:highlight>
              <a:ea typeface="宋体" panose="02010600030101010101" pitchFamily="2" charset="-122"/>
            </a:endParaRPr>
          </a:p>
          <a:p>
            <a:pPr algn="just"/>
            <a:r>
              <a:rPr lang="en-US" altLang="zh-CN" sz="2000" dirty="0">
                <a:ea typeface="宋体" panose="02010600030101010101" pitchFamily="2" charset="-122"/>
              </a:rPr>
              <a:t>In this section, the contributions of the study, the motivation behind it, the main steps and the methods used in these steps and the outcomes obtained are briefly discussed. The abstract does not include any references and should be written with originality. Also, at the end of this section, keywords related to the study are provided. These keywords should be fundamental, significant, frequently used, and the most likely to come to mind during a search. Even if an abbreviation is used in the abstract, it should be redefined in the introduction section.</a:t>
            </a:r>
            <a:r>
              <a:rPr lang="tr-TR" altLang="zh-CN" sz="2000" dirty="0">
                <a:ea typeface="宋体" panose="02010600030101010101" pitchFamily="2" charset="-122"/>
              </a:rPr>
              <a:t> </a:t>
            </a:r>
            <a:r>
              <a:rPr lang="en-US" altLang="zh-CN" sz="2000" dirty="0">
                <a:ea typeface="宋体" panose="02010600030101010101" pitchFamily="2" charset="-122"/>
              </a:rPr>
              <a:t>The abstract section should consist of a maximum of 250 words</a:t>
            </a:r>
            <a:endParaRPr lang="en-GB" altLang="zh-CN" sz="2000" dirty="0">
              <a:ea typeface="宋体" panose="02010600030101010101" pitchFamily="2" charset="-122"/>
            </a:endParaRPr>
          </a:p>
        </p:txBody>
      </p:sp>
      <p:sp>
        <p:nvSpPr>
          <p:cNvPr id="3103" name="Text Box 7305">
            <a:extLst>
              <a:ext uri="{FF2B5EF4-FFF2-40B4-BE49-F238E27FC236}">
                <a16:creationId xmlns:a16="http://schemas.microsoft.com/office/drawing/2014/main" id="{823B2CBE-BDB6-C54D-C2A7-FFD978263D4C}"/>
              </a:ext>
            </a:extLst>
          </p:cNvPr>
          <p:cNvSpPr txBox="1">
            <a:spLocks noChangeArrowheads="1"/>
          </p:cNvSpPr>
          <p:nvPr/>
        </p:nvSpPr>
        <p:spPr bwMode="auto">
          <a:xfrm>
            <a:off x="1477508" y="24076909"/>
            <a:ext cx="8453870" cy="386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8182" tIns="39091" rIns="78182" bIns="39091">
            <a:spAutoFit/>
          </a:bodyPr>
          <a:lstStyle>
            <a:lvl1pPr defTabSz="650875">
              <a:defRPr sz="7500">
                <a:solidFill>
                  <a:schemeClr val="tx1"/>
                </a:solidFill>
                <a:latin typeface="Times New Roman" panose="02020603050405020304" pitchFamily="18" charset="0"/>
              </a:defRPr>
            </a:lvl1pPr>
            <a:lvl2pPr marL="742950" indent="-285750" defTabSz="650875">
              <a:defRPr sz="7500">
                <a:solidFill>
                  <a:schemeClr val="tx1"/>
                </a:solidFill>
                <a:latin typeface="Times New Roman" panose="02020603050405020304" pitchFamily="18" charset="0"/>
              </a:defRPr>
            </a:lvl2pPr>
            <a:lvl3pPr marL="1143000" indent="-228600" defTabSz="650875">
              <a:defRPr sz="7500">
                <a:solidFill>
                  <a:schemeClr val="tx1"/>
                </a:solidFill>
                <a:latin typeface="Times New Roman" panose="02020603050405020304" pitchFamily="18" charset="0"/>
              </a:defRPr>
            </a:lvl3pPr>
            <a:lvl4pPr marL="1600200" indent="-228600" defTabSz="650875">
              <a:defRPr sz="7500">
                <a:solidFill>
                  <a:schemeClr val="tx1"/>
                </a:solidFill>
                <a:latin typeface="Times New Roman" panose="02020603050405020304" pitchFamily="18" charset="0"/>
              </a:defRPr>
            </a:lvl4pPr>
            <a:lvl5pPr marL="2057400" indent="-228600" defTabSz="650875">
              <a:defRPr sz="7500">
                <a:solidFill>
                  <a:schemeClr val="tx1"/>
                </a:solidFill>
                <a:latin typeface="Times New Roman" panose="02020603050405020304" pitchFamily="18" charset="0"/>
              </a:defRPr>
            </a:lvl5pPr>
            <a:lvl6pPr marL="2514600" indent="-228600" defTabSz="650875" eaLnBrk="0" fontAlgn="base" hangingPunct="0">
              <a:spcBef>
                <a:spcPct val="0"/>
              </a:spcBef>
              <a:spcAft>
                <a:spcPct val="0"/>
              </a:spcAft>
              <a:defRPr sz="7500">
                <a:solidFill>
                  <a:schemeClr val="tx1"/>
                </a:solidFill>
                <a:latin typeface="Times New Roman" panose="02020603050405020304" pitchFamily="18" charset="0"/>
              </a:defRPr>
            </a:lvl6pPr>
            <a:lvl7pPr marL="2971800" indent="-228600" defTabSz="650875" eaLnBrk="0" fontAlgn="base" hangingPunct="0">
              <a:spcBef>
                <a:spcPct val="0"/>
              </a:spcBef>
              <a:spcAft>
                <a:spcPct val="0"/>
              </a:spcAft>
              <a:defRPr sz="7500">
                <a:solidFill>
                  <a:schemeClr val="tx1"/>
                </a:solidFill>
                <a:latin typeface="Times New Roman" panose="02020603050405020304" pitchFamily="18" charset="0"/>
              </a:defRPr>
            </a:lvl7pPr>
            <a:lvl8pPr marL="3429000" indent="-228600" defTabSz="650875" eaLnBrk="0" fontAlgn="base" hangingPunct="0">
              <a:spcBef>
                <a:spcPct val="0"/>
              </a:spcBef>
              <a:spcAft>
                <a:spcPct val="0"/>
              </a:spcAft>
              <a:defRPr sz="7500">
                <a:solidFill>
                  <a:schemeClr val="tx1"/>
                </a:solidFill>
                <a:latin typeface="Times New Roman" panose="02020603050405020304" pitchFamily="18" charset="0"/>
              </a:defRPr>
            </a:lvl8pPr>
            <a:lvl9pPr marL="3886200" indent="-228600" defTabSz="650875" eaLnBrk="0" fontAlgn="base" hangingPunct="0">
              <a:spcBef>
                <a:spcPct val="0"/>
              </a:spcBef>
              <a:spcAft>
                <a:spcPct val="0"/>
              </a:spcAft>
              <a:defRPr sz="7500">
                <a:solidFill>
                  <a:schemeClr val="tx1"/>
                </a:solidFill>
                <a:latin typeface="Times New Roman" panose="02020603050405020304" pitchFamily="18" charset="0"/>
              </a:defRPr>
            </a:lvl9pPr>
          </a:lstStyle>
          <a:p>
            <a:pPr algn="ctr"/>
            <a:r>
              <a:rPr lang="en-US" altLang="zh-CN" sz="2000" dirty="0">
                <a:ea typeface="宋体" panose="02010600030101010101" pitchFamily="2" charset="-122"/>
              </a:rPr>
              <a:t>Table </a:t>
            </a:r>
            <a:r>
              <a:rPr lang="tr-TR" altLang="zh-CN" sz="2000" dirty="0">
                <a:ea typeface="宋体" panose="02010600030101010101" pitchFamily="2" charset="-122"/>
              </a:rPr>
              <a:t>1</a:t>
            </a:r>
            <a:r>
              <a:rPr lang="en-US" altLang="zh-CN" sz="2000" dirty="0">
                <a:ea typeface="宋体" panose="02010600030101010101" pitchFamily="2" charset="-122"/>
              </a:rPr>
              <a:t>.</a:t>
            </a:r>
            <a:r>
              <a:rPr lang="tr-TR" altLang="zh-CN" sz="2000" dirty="0">
                <a:ea typeface="宋体" panose="02010600030101010101" pitchFamily="2" charset="-122"/>
              </a:rPr>
              <a:t> </a:t>
            </a:r>
            <a:r>
              <a:rPr lang="tr-TR" altLang="zh-CN" sz="2000" dirty="0" err="1">
                <a:ea typeface="宋体" panose="02010600030101010101" pitchFamily="2" charset="-122"/>
              </a:rPr>
              <a:t>Table</a:t>
            </a:r>
            <a:r>
              <a:rPr lang="tr-TR" altLang="zh-CN" sz="2000" dirty="0">
                <a:ea typeface="宋体" panose="02010600030101010101" pitchFamily="2" charset="-122"/>
              </a:rPr>
              <a:t> </a:t>
            </a:r>
            <a:r>
              <a:rPr lang="tr-TR" altLang="zh-CN" sz="2000" dirty="0" err="1">
                <a:ea typeface="宋体" panose="02010600030101010101" pitchFamily="2" charset="-122"/>
              </a:rPr>
              <a:t>title</a:t>
            </a:r>
            <a:r>
              <a:rPr lang="en-GB" altLang="zh-CN" sz="2000" dirty="0">
                <a:ea typeface="宋体" panose="02010600030101010101" pitchFamily="2" charset="-122"/>
              </a:rPr>
              <a:t>. (</a:t>
            </a:r>
            <a:r>
              <a:rPr lang="tr-TR" altLang="zh-CN" sz="2000" dirty="0">
                <a:ea typeface="宋体" panose="02010600030101010101" pitchFamily="2" charset="-122"/>
              </a:rPr>
              <a:t>20 </a:t>
            </a:r>
            <a:r>
              <a:rPr lang="tr-TR" altLang="zh-CN" sz="2000" dirty="0" err="1">
                <a:ea typeface="宋体" panose="02010600030101010101" pitchFamily="2" charset="-122"/>
              </a:rPr>
              <a:t>pts</a:t>
            </a:r>
            <a:r>
              <a:rPr lang="en-GB" altLang="zh-CN" sz="2000" dirty="0">
                <a:ea typeface="宋体" panose="02010600030101010101" pitchFamily="2" charset="-122"/>
              </a:rPr>
              <a:t>)</a:t>
            </a:r>
          </a:p>
        </p:txBody>
      </p:sp>
      <p:sp>
        <p:nvSpPr>
          <p:cNvPr id="3105" name="Text Box 7485">
            <a:extLst>
              <a:ext uri="{FF2B5EF4-FFF2-40B4-BE49-F238E27FC236}">
                <a16:creationId xmlns:a16="http://schemas.microsoft.com/office/drawing/2014/main" id="{BBD3E76E-FB0A-5312-A963-47B25503FBD7}"/>
              </a:ext>
            </a:extLst>
          </p:cNvPr>
          <p:cNvSpPr txBox="1">
            <a:spLocks noChangeArrowheads="1"/>
          </p:cNvSpPr>
          <p:nvPr/>
        </p:nvSpPr>
        <p:spPr bwMode="auto">
          <a:xfrm>
            <a:off x="1090390" y="14514155"/>
            <a:ext cx="9258626" cy="32259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8182" tIns="39091" rIns="78182" bIns="39091">
            <a:spAutoFit/>
          </a:bodyPr>
          <a:lstStyle>
            <a:lvl1pPr defTabSz="650875">
              <a:defRPr sz="7500">
                <a:solidFill>
                  <a:schemeClr val="tx1"/>
                </a:solidFill>
                <a:latin typeface="Times New Roman" panose="02020603050405020304" pitchFamily="18" charset="0"/>
              </a:defRPr>
            </a:lvl1pPr>
            <a:lvl2pPr marL="742950" indent="-285750" defTabSz="650875">
              <a:defRPr sz="7500">
                <a:solidFill>
                  <a:schemeClr val="tx1"/>
                </a:solidFill>
                <a:latin typeface="Times New Roman" panose="02020603050405020304" pitchFamily="18" charset="0"/>
              </a:defRPr>
            </a:lvl2pPr>
            <a:lvl3pPr marL="1143000" indent="-228600" defTabSz="650875">
              <a:defRPr sz="7500">
                <a:solidFill>
                  <a:schemeClr val="tx1"/>
                </a:solidFill>
                <a:latin typeface="Times New Roman" panose="02020603050405020304" pitchFamily="18" charset="0"/>
              </a:defRPr>
            </a:lvl3pPr>
            <a:lvl4pPr marL="1600200" indent="-228600" defTabSz="650875">
              <a:defRPr sz="7500">
                <a:solidFill>
                  <a:schemeClr val="tx1"/>
                </a:solidFill>
                <a:latin typeface="Times New Roman" panose="02020603050405020304" pitchFamily="18" charset="0"/>
              </a:defRPr>
            </a:lvl4pPr>
            <a:lvl5pPr marL="2057400" indent="-228600" defTabSz="650875">
              <a:defRPr sz="7500">
                <a:solidFill>
                  <a:schemeClr val="tx1"/>
                </a:solidFill>
                <a:latin typeface="Times New Roman" panose="02020603050405020304" pitchFamily="18" charset="0"/>
              </a:defRPr>
            </a:lvl5pPr>
            <a:lvl6pPr marL="2514600" indent="-228600" defTabSz="650875" eaLnBrk="0" fontAlgn="base" hangingPunct="0">
              <a:spcBef>
                <a:spcPct val="0"/>
              </a:spcBef>
              <a:spcAft>
                <a:spcPct val="0"/>
              </a:spcAft>
              <a:defRPr sz="7500">
                <a:solidFill>
                  <a:schemeClr val="tx1"/>
                </a:solidFill>
                <a:latin typeface="Times New Roman" panose="02020603050405020304" pitchFamily="18" charset="0"/>
              </a:defRPr>
            </a:lvl6pPr>
            <a:lvl7pPr marL="2971800" indent="-228600" defTabSz="650875" eaLnBrk="0" fontAlgn="base" hangingPunct="0">
              <a:spcBef>
                <a:spcPct val="0"/>
              </a:spcBef>
              <a:spcAft>
                <a:spcPct val="0"/>
              </a:spcAft>
              <a:defRPr sz="7500">
                <a:solidFill>
                  <a:schemeClr val="tx1"/>
                </a:solidFill>
                <a:latin typeface="Times New Roman" panose="02020603050405020304" pitchFamily="18" charset="0"/>
              </a:defRPr>
            </a:lvl7pPr>
            <a:lvl8pPr marL="3429000" indent="-228600" defTabSz="650875" eaLnBrk="0" fontAlgn="base" hangingPunct="0">
              <a:spcBef>
                <a:spcPct val="0"/>
              </a:spcBef>
              <a:spcAft>
                <a:spcPct val="0"/>
              </a:spcAft>
              <a:defRPr sz="7500">
                <a:solidFill>
                  <a:schemeClr val="tx1"/>
                </a:solidFill>
                <a:latin typeface="Times New Roman" panose="02020603050405020304" pitchFamily="18" charset="0"/>
              </a:defRPr>
            </a:lvl8pPr>
            <a:lvl9pPr marL="3886200" indent="-228600" defTabSz="650875" eaLnBrk="0" fontAlgn="base" hangingPunct="0">
              <a:spcBef>
                <a:spcPct val="0"/>
              </a:spcBef>
              <a:spcAft>
                <a:spcPct val="0"/>
              </a:spcAft>
              <a:defRPr sz="7500">
                <a:solidFill>
                  <a:schemeClr val="tx1"/>
                </a:solidFill>
                <a:latin typeface="Times New Roman" panose="02020603050405020304" pitchFamily="18" charset="0"/>
              </a:defRPr>
            </a:lvl9pPr>
          </a:lstStyle>
          <a:p>
            <a:pPr>
              <a:spcBef>
                <a:spcPts val="511"/>
              </a:spcBef>
              <a:spcAft>
                <a:spcPts val="1021"/>
              </a:spcAft>
              <a:defRPr/>
            </a:pPr>
            <a:r>
              <a:rPr lang="en-GB" altLang="zh-CN" sz="2400" b="1" dirty="0">
                <a:ea typeface="宋体" panose="02010600030101010101" pitchFamily="2" charset="-122"/>
              </a:rPr>
              <a:t>II. Materials and Methods</a:t>
            </a:r>
          </a:p>
          <a:p>
            <a:pPr algn="just">
              <a:spcBef>
                <a:spcPts val="511"/>
              </a:spcBef>
              <a:spcAft>
                <a:spcPts val="1021"/>
              </a:spcAft>
              <a:defRPr/>
            </a:pPr>
            <a:r>
              <a:rPr lang="en-GB" altLang="zh-CN" sz="2400" dirty="0">
                <a:ea typeface="宋体" panose="02010600030101010101" pitchFamily="2" charset="-122"/>
              </a:rPr>
              <a:t>This is the section where you explain the technical details of the system you propose. This section gives readers an understanding of how your system works, what components it consists of, what methods are used, and how these components interact. The operation of the system should be visualized with data flow and process flow diagrams. This section should be consistent with the rest of the poster and should be written carefully to help readers understand the system-architecture.</a:t>
            </a:r>
          </a:p>
        </p:txBody>
      </p:sp>
      <p:sp>
        <p:nvSpPr>
          <p:cNvPr id="3106" name="Text Box 7486">
            <a:extLst>
              <a:ext uri="{FF2B5EF4-FFF2-40B4-BE49-F238E27FC236}">
                <a16:creationId xmlns:a16="http://schemas.microsoft.com/office/drawing/2014/main" id="{7C37E76A-9669-132A-FC68-AE694F8E1D2E}"/>
              </a:ext>
            </a:extLst>
          </p:cNvPr>
          <p:cNvSpPr txBox="1">
            <a:spLocks noChangeArrowheads="1"/>
          </p:cNvSpPr>
          <p:nvPr/>
        </p:nvSpPr>
        <p:spPr bwMode="auto">
          <a:xfrm>
            <a:off x="1064280" y="17907366"/>
            <a:ext cx="9268488" cy="1399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8182" tIns="39091" rIns="78182" bIns="39091">
            <a:spAutoFit/>
          </a:bodyPr>
          <a:lstStyle>
            <a:lvl1pPr defTabSz="650875">
              <a:defRPr sz="7500">
                <a:solidFill>
                  <a:schemeClr val="tx1"/>
                </a:solidFill>
                <a:latin typeface="Times New Roman" panose="02020603050405020304" pitchFamily="18" charset="0"/>
              </a:defRPr>
            </a:lvl1pPr>
            <a:lvl2pPr marL="742950" indent="-285750" defTabSz="650875">
              <a:defRPr sz="7500">
                <a:solidFill>
                  <a:schemeClr val="tx1"/>
                </a:solidFill>
                <a:latin typeface="Times New Roman" panose="02020603050405020304" pitchFamily="18" charset="0"/>
              </a:defRPr>
            </a:lvl2pPr>
            <a:lvl3pPr marL="1143000" indent="-228600" defTabSz="650875">
              <a:defRPr sz="7500">
                <a:solidFill>
                  <a:schemeClr val="tx1"/>
                </a:solidFill>
                <a:latin typeface="Times New Roman" panose="02020603050405020304" pitchFamily="18" charset="0"/>
              </a:defRPr>
            </a:lvl3pPr>
            <a:lvl4pPr marL="1600200" indent="-228600" defTabSz="650875">
              <a:defRPr sz="7500">
                <a:solidFill>
                  <a:schemeClr val="tx1"/>
                </a:solidFill>
                <a:latin typeface="Times New Roman" panose="02020603050405020304" pitchFamily="18" charset="0"/>
              </a:defRPr>
            </a:lvl4pPr>
            <a:lvl5pPr marL="2057400" indent="-228600" defTabSz="650875">
              <a:defRPr sz="7500">
                <a:solidFill>
                  <a:schemeClr val="tx1"/>
                </a:solidFill>
                <a:latin typeface="Times New Roman" panose="02020603050405020304" pitchFamily="18" charset="0"/>
              </a:defRPr>
            </a:lvl5pPr>
            <a:lvl6pPr marL="2514600" indent="-228600" defTabSz="650875" eaLnBrk="0" fontAlgn="base" hangingPunct="0">
              <a:spcBef>
                <a:spcPct val="0"/>
              </a:spcBef>
              <a:spcAft>
                <a:spcPct val="0"/>
              </a:spcAft>
              <a:defRPr sz="7500">
                <a:solidFill>
                  <a:schemeClr val="tx1"/>
                </a:solidFill>
                <a:latin typeface="Times New Roman" panose="02020603050405020304" pitchFamily="18" charset="0"/>
              </a:defRPr>
            </a:lvl6pPr>
            <a:lvl7pPr marL="2971800" indent="-228600" defTabSz="650875" eaLnBrk="0" fontAlgn="base" hangingPunct="0">
              <a:spcBef>
                <a:spcPct val="0"/>
              </a:spcBef>
              <a:spcAft>
                <a:spcPct val="0"/>
              </a:spcAft>
              <a:defRPr sz="7500">
                <a:solidFill>
                  <a:schemeClr val="tx1"/>
                </a:solidFill>
                <a:latin typeface="Times New Roman" panose="02020603050405020304" pitchFamily="18" charset="0"/>
              </a:defRPr>
            </a:lvl7pPr>
            <a:lvl8pPr marL="3429000" indent="-228600" defTabSz="650875" eaLnBrk="0" fontAlgn="base" hangingPunct="0">
              <a:spcBef>
                <a:spcPct val="0"/>
              </a:spcBef>
              <a:spcAft>
                <a:spcPct val="0"/>
              </a:spcAft>
              <a:defRPr sz="7500">
                <a:solidFill>
                  <a:schemeClr val="tx1"/>
                </a:solidFill>
                <a:latin typeface="Times New Roman" panose="02020603050405020304" pitchFamily="18" charset="0"/>
              </a:defRPr>
            </a:lvl8pPr>
            <a:lvl9pPr marL="3886200" indent="-228600" defTabSz="650875" eaLnBrk="0" fontAlgn="base" hangingPunct="0">
              <a:spcBef>
                <a:spcPct val="0"/>
              </a:spcBef>
              <a:spcAft>
                <a:spcPct val="0"/>
              </a:spcAft>
              <a:defRPr sz="7500">
                <a:solidFill>
                  <a:schemeClr val="tx1"/>
                </a:solidFill>
                <a:latin typeface="Times New Roman" panose="02020603050405020304" pitchFamily="18" charset="0"/>
              </a:defRPr>
            </a:lvl9pPr>
          </a:lstStyle>
          <a:p>
            <a:pPr>
              <a:spcBef>
                <a:spcPts val="360"/>
              </a:spcBef>
              <a:spcAft>
                <a:spcPts val="721"/>
              </a:spcAft>
            </a:pPr>
            <a:r>
              <a:rPr lang="en-GB" altLang="zh-CN" sz="2000" b="1" dirty="0">
                <a:ea typeface="宋体" panose="02010600030101010101" pitchFamily="2" charset="-122"/>
              </a:rPr>
              <a:t>A. </a:t>
            </a:r>
            <a:r>
              <a:rPr lang="tr-TR" altLang="zh-CN" sz="2000" b="1" dirty="0" err="1">
                <a:ea typeface="宋体" panose="02010600030101010101" pitchFamily="2" charset="-122"/>
              </a:rPr>
              <a:t>Figure</a:t>
            </a:r>
            <a:r>
              <a:rPr lang="tr-TR" altLang="zh-CN" sz="2000" b="1" dirty="0">
                <a:ea typeface="宋体" panose="02010600030101010101" pitchFamily="2" charset="-122"/>
              </a:rPr>
              <a:t> </a:t>
            </a:r>
            <a:r>
              <a:rPr lang="tr-TR" altLang="zh-CN" sz="2000" b="1" dirty="0" err="1">
                <a:ea typeface="宋体" panose="02010600030101010101" pitchFamily="2" charset="-122"/>
              </a:rPr>
              <a:t>Table</a:t>
            </a:r>
            <a:r>
              <a:rPr lang="tr-TR" altLang="zh-CN" sz="2000" b="1" dirty="0">
                <a:ea typeface="宋体" panose="02010600030101010101" pitchFamily="2" charset="-122"/>
              </a:rPr>
              <a:t>, </a:t>
            </a:r>
            <a:r>
              <a:rPr lang="tr-TR" altLang="zh-CN" sz="2000" b="1" dirty="0" err="1">
                <a:ea typeface="宋体" panose="02010600030101010101" pitchFamily="2" charset="-122"/>
              </a:rPr>
              <a:t>Equation</a:t>
            </a:r>
            <a:r>
              <a:rPr lang="tr-TR" altLang="zh-CN" sz="2000" b="1" dirty="0">
                <a:ea typeface="宋体" panose="02010600030101010101" pitchFamily="2" charset="-122"/>
              </a:rPr>
              <a:t> </a:t>
            </a:r>
            <a:r>
              <a:rPr lang="tr-TR" altLang="zh-CN" sz="2000" b="1" dirty="0" err="1">
                <a:ea typeface="宋体" panose="02010600030101010101" pitchFamily="2" charset="-122"/>
              </a:rPr>
              <a:t>and</a:t>
            </a:r>
            <a:r>
              <a:rPr lang="tr-TR" altLang="zh-CN" sz="2000" b="1" dirty="0">
                <a:ea typeface="宋体" panose="02010600030101010101" pitchFamily="2" charset="-122"/>
              </a:rPr>
              <a:t> </a:t>
            </a:r>
            <a:r>
              <a:rPr lang="tr-TR" altLang="zh-CN" sz="2000" b="1" dirty="0" err="1">
                <a:ea typeface="宋体" panose="02010600030101010101" pitchFamily="2" charset="-122"/>
              </a:rPr>
              <a:t>Algorithm</a:t>
            </a:r>
            <a:r>
              <a:rPr lang="tr-TR" altLang="zh-CN" sz="2000" b="1" dirty="0">
                <a:ea typeface="宋体" panose="02010600030101010101" pitchFamily="2" charset="-122"/>
              </a:rPr>
              <a:t> (20 </a:t>
            </a:r>
            <a:r>
              <a:rPr lang="tr-TR" altLang="zh-CN" sz="2000" b="1" dirty="0" err="1">
                <a:ea typeface="宋体" panose="02010600030101010101" pitchFamily="2" charset="-122"/>
              </a:rPr>
              <a:t>point</a:t>
            </a:r>
            <a:r>
              <a:rPr lang="tr-TR" altLang="zh-CN" sz="2000" b="1" dirty="0">
                <a:ea typeface="宋体" panose="02010600030101010101" pitchFamily="2" charset="-122"/>
              </a:rPr>
              <a:t>)</a:t>
            </a:r>
            <a:endParaRPr lang="en-GB" altLang="zh-CN" sz="2000" b="1" dirty="0">
              <a:ea typeface="宋体" panose="02010600030101010101" pitchFamily="2" charset="-122"/>
            </a:endParaRPr>
          </a:p>
          <a:p>
            <a:pPr algn="just"/>
            <a:r>
              <a:rPr lang="en-US" altLang="zh-CN" sz="2000" dirty="0">
                <a:ea typeface="宋体" panose="02010600030101010101" pitchFamily="2" charset="-122"/>
              </a:rPr>
              <a:t>Figure captions should be at the bottom and table captions should be at the top. Table and figure captions should not be too short or too long. Added figures, tables, equations and algorithms must be referred to as "Equation 1." or “Algorithm 1</a:t>
            </a:r>
            <a:r>
              <a:rPr lang="tr-TR" altLang="zh-CN" sz="2000" dirty="0">
                <a:ea typeface="宋体" panose="02010600030101010101" pitchFamily="2" charset="-122"/>
              </a:rPr>
              <a:t>in </a:t>
            </a:r>
            <a:r>
              <a:rPr lang="tr-TR" altLang="zh-CN" sz="2000" dirty="0" err="1">
                <a:ea typeface="宋体" panose="02010600030101010101" pitchFamily="2" charset="-122"/>
              </a:rPr>
              <a:t>the</a:t>
            </a:r>
            <a:r>
              <a:rPr lang="tr-TR" altLang="zh-CN" sz="2000" dirty="0">
                <a:ea typeface="宋体" panose="02010600030101010101" pitchFamily="2" charset="-122"/>
              </a:rPr>
              <a:t> </a:t>
            </a:r>
            <a:r>
              <a:rPr lang="tr-TR" altLang="zh-CN" sz="2000" dirty="0" err="1">
                <a:ea typeface="宋体" panose="02010600030101010101" pitchFamily="2" charset="-122"/>
              </a:rPr>
              <a:t>text</a:t>
            </a:r>
            <a:r>
              <a:rPr lang="tr-TR" altLang="zh-CN" sz="2000" dirty="0">
                <a:ea typeface="宋体" panose="02010600030101010101" pitchFamily="2" charset="-122"/>
              </a:rPr>
              <a:t>.</a:t>
            </a:r>
            <a:endParaRPr lang="en-GB" altLang="zh-CN" sz="1980" dirty="0">
              <a:ea typeface="宋体" panose="02010600030101010101" pitchFamily="2" charset="-122"/>
            </a:endParaRPr>
          </a:p>
        </p:txBody>
      </p:sp>
      <p:sp>
        <p:nvSpPr>
          <p:cNvPr id="3109" name="Text Box 7512">
            <a:extLst>
              <a:ext uri="{FF2B5EF4-FFF2-40B4-BE49-F238E27FC236}">
                <a16:creationId xmlns:a16="http://schemas.microsoft.com/office/drawing/2014/main" id="{F937CD7F-A296-B83F-DF30-921CE2B5F669}"/>
              </a:ext>
            </a:extLst>
          </p:cNvPr>
          <p:cNvSpPr txBox="1">
            <a:spLocks noChangeArrowheads="1"/>
          </p:cNvSpPr>
          <p:nvPr/>
        </p:nvSpPr>
        <p:spPr bwMode="auto">
          <a:xfrm>
            <a:off x="10869578" y="14940553"/>
            <a:ext cx="9366052" cy="4064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8182" tIns="39091" rIns="78182" bIns="39091">
            <a:spAutoFit/>
          </a:bodyPr>
          <a:lstStyle>
            <a:lvl1pPr defTabSz="650875">
              <a:defRPr sz="7500">
                <a:solidFill>
                  <a:schemeClr val="tx1"/>
                </a:solidFill>
                <a:latin typeface="Times New Roman" panose="02020603050405020304" pitchFamily="18" charset="0"/>
              </a:defRPr>
            </a:lvl1pPr>
            <a:lvl2pPr marL="742950" indent="-285750" defTabSz="650875">
              <a:defRPr sz="7500">
                <a:solidFill>
                  <a:schemeClr val="tx1"/>
                </a:solidFill>
                <a:latin typeface="Times New Roman" panose="02020603050405020304" pitchFamily="18" charset="0"/>
              </a:defRPr>
            </a:lvl2pPr>
            <a:lvl3pPr marL="1143000" indent="-228600" defTabSz="650875">
              <a:defRPr sz="7500">
                <a:solidFill>
                  <a:schemeClr val="tx1"/>
                </a:solidFill>
                <a:latin typeface="Times New Roman" panose="02020603050405020304" pitchFamily="18" charset="0"/>
              </a:defRPr>
            </a:lvl3pPr>
            <a:lvl4pPr marL="1600200" indent="-228600" defTabSz="650875">
              <a:defRPr sz="7500">
                <a:solidFill>
                  <a:schemeClr val="tx1"/>
                </a:solidFill>
                <a:latin typeface="Times New Roman" panose="02020603050405020304" pitchFamily="18" charset="0"/>
              </a:defRPr>
            </a:lvl4pPr>
            <a:lvl5pPr marL="2057400" indent="-228600" defTabSz="650875">
              <a:defRPr sz="7500">
                <a:solidFill>
                  <a:schemeClr val="tx1"/>
                </a:solidFill>
                <a:latin typeface="Times New Roman" panose="02020603050405020304" pitchFamily="18" charset="0"/>
              </a:defRPr>
            </a:lvl5pPr>
            <a:lvl6pPr marL="2514600" indent="-228600" defTabSz="650875" eaLnBrk="0" fontAlgn="base" hangingPunct="0">
              <a:spcBef>
                <a:spcPct val="0"/>
              </a:spcBef>
              <a:spcAft>
                <a:spcPct val="0"/>
              </a:spcAft>
              <a:defRPr sz="7500">
                <a:solidFill>
                  <a:schemeClr val="tx1"/>
                </a:solidFill>
                <a:latin typeface="Times New Roman" panose="02020603050405020304" pitchFamily="18" charset="0"/>
              </a:defRPr>
            </a:lvl6pPr>
            <a:lvl7pPr marL="2971800" indent="-228600" defTabSz="650875" eaLnBrk="0" fontAlgn="base" hangingPunct="0">
              <a:spcBef>
                <a:spcPct val="0"/>
              </a:spcBef>
              <a:spcAft>
                <a:spcPct val="0"/>
              </a:spcAft>
              <a:defRPr sz="7500">
                <a:solidFill>
                  <a:schemeClr val="tx1"/>
                </a:solidFill>
                <a:latin typeface="Times New Roman" panose="02020603050405020304" pitchFamily="18" charset="0"/>
              </a:defRPr>
            </a:lvl7pPr>
            <a:lvl8pPr marL="3429000" indent="-228600" defTabSz="650875" eaLnBrk="0" fontAlgn="base" hangingPunct="0">
              <a:spcBef>
                <a:spcPct val="0"/>
              </a:spcBef>
              <a:spcAft>
                <a:spcPct val="0"/>
              </a:spcAft>
              <a:defRPr sz="7500">
                <a:solidFill>
                  <a:schemeClr val="tx1"/>
                </a:solidFill>
                <a:latin typeface="Times New Roman" panose="02020603050405020304" pitchFamily="18" charset="0"/>
              </a:defRPr>
            </a:lvl8pPr>
            <a:lvl9pPr marL="3886200" indent="-228600" defTabSz="650875" eaLnBrk="0" fontAlgn="base" hangingPunct="0">
              <a:spcBef>
                <a:spcPct val="0"/>
              </a:spcBef>
              <a:spcAft>
                <a:spcPct val="0"/>
              </a:spcAft>
              <a:defRPr sz="7500">
                <a:solidFill>
                  <a:schemeClr val="tx1"/>
                </a:solidFill>
                <a:latin typeface="Times New Roman" panose="02020603050405020304" pitchFamily="18" charset="0"/>
              </a:defRPr>
            </a:lvl9pPr>
          </a:lstStyle>
          <a:p>
            <a:pPr>
              <a:spcBef>
                <a:spcPts val="511"/>
              </a:spcBef>
              <a:spcAft>
                <a:spcPts val="1021"/>
              </a:spcAft>
              <a:defRPr/>
            </a:pPr>
            <a:r>
              <a:rPr lang="tr-TR" altLang="zh-CN" sz="2400" b="1" dirty="0" err="1">
                <a:ea typeface="宋体" panose="02010600030101010101" pitchFamily="2" charset="-122"/>
              </a:rPr>
              <a:t>Conclusion</a:t>
            </a:r>
            <a:r>
              <a:rPr lang="tr-TR" altLang="zh-CN" sz="2400" b="1" dirty="0">
                <a:ea typeface="宋体" panose="02010600030101010101" pitchFamily="2" charset="-122"/>
              </a:rPr>
              <a:t> </a:t>
            </a:r>
            <a:endParaRPr lang="en-US" altLang="zh-CN" sz="2400" b="1" dirty="0">
              <a:ea typeface="宋体" panose="02010600030101010101" pitchFamily="2" charset="-122"/>
            </a:endParaRPr>
          </a:p>
          <a:p>
            <a:pPr algn="just"/>
            <a:r>
              <a:rPr lang="en-US" altLang="zh-CN" sz="2000" dirty="0">
                <a:ea typeface="宋体" panose="02010600030101010101" pitchFamily="2" charset="-122"/>
              </a:rPr>
              <a:t>The results section is the section where the results obtained from the study are evaluated. The procedures carried out within the scope of the study are briefly summarized and the results are interpreted. If several methods are used and compared, it is stated which method is the most successful. Suggestions can be given for future studies.</a:t>
            </a:r>
          </a:p>
          <a:p>
            <a:pPr algn="just"/>
            <a:endParaRPr lang="en-US" altLang="zh-CN" sz="2000" dirty="0">
              <a:ea typeface="宋体" panose="02010600030101010101" pitchFamily="2" charset="-122"/>
            </a:endParaRPr>
          </a:p>
          <a:p>
            <a:pPr algn="just">
              <a:spcBef>
                <a:spcPts val="480"/>
              </a:spcBef>
              <a:spcAft>
                <a:spcPts val="1081"/>
              </a:spcAft>
              <a:defRPr/>
            </a:pPr>
            <a:r>
              <a:rPr lang="en-US" altLang="zh-CN" sz="2000" dirty="0">
                <a:ea typeface="宋体" panose="02010600030101010101" pitchFamily="2" charset="-122"/>
              </a:rPr>
              <a:t>Limitations: State the limitations of your research and factors that may affect the generalizability of your findings.</a:t>
            </a:r>
          </a:p>
          <a:p>
            <a:pPr algn="just">
              <a:spcBef>
                <a:spcPts val="480"/>
              </a:spcBef>
              <a:spcAft>
                <a:spcPts val="1081"/>
              </a:spcAft>
              <a:defRPr/>
            </a:pPr>
            <a:r>
              <a:rPr lang="en-US" altLang="zh-CN" sz="2000" dirty="0">
                <a:ea typeface="宋体" panose="02010600030101010101" pitchFamily="2" charset="-122"/>
              </a:rPr>
              <a:t>Suggestions for future research: Based on the findings of your research, make suggestions about what areas of research should be investigated in the future.</a:t>
            </a:r>
          </a:p>
          <a:p>
            <a:pPr algn="just"/>
            <a:endParaRPr lang="en-US" altLang="zh-CN" sz="2000" dirty="0">
              <a:ea typeface="宋体" panose="02010600030101010101" pitchFamily="2" charset="-122"/>
            </a:endParaRPr>
          </a:p>
        </p:txBody>
      </p:sp>
      <p:sp>
        <p:nvSpPr>
          <p:cNvPr id="3111" name="Text Box 7523">
            <a:extLst>
              <a:ext uri="{FF2B5EF4-FFF2-40B4-BE49-F238E27FC236}">
                <a16:creationId xmlns:a16="http://schemas.microsoft.com/office/drawing/2014/main" id="{AF9BB22D-7E66-0419-AF82-818BED131EAD}"/>
              </a:ext>
            </a:extLst>
          </p:cNvPr>
          <p:cNvSpPr txBox="1">
            <a:spLocks noChangeArrowheads="1"/>
          </p:cNvSpPr>
          <p:nvPr/>
        </p:nvSpPr>
        <p:spPr bwMode="auto">
          <a:xfrm>
            <a:off x="10937739" y="23339824"/>
            <a:ext cx="9229730" cy="5254721"/>
          </a:xfrm>
          <a:prstGeom prst="rect">
            <a:avLst/>
          </a:prstGeom>
          <a:noFill/>
          <a:ln>
            <a:noFill/>
          </a:ln>
        </p:spPr>
        <p:txBody>
          <a:bodyPr wrap="square" lIns="78182" tIns="39091" rIns="78182" bIns="39091">
            <a:spAutoFit/>
          </a:bodyPr>
          <a:lstStyle>
            <a:lvl1pPr defTabSz="650875">
              <a:defRPr sz="7500">
                <a:solidFill>
                  <a:schemeClr val="tx1"/>
                </a:solidFill>
                <a:latin typeface="Times New Roman" panose="02020603050405020304" pitchFamily="18" charset="0"/>
              </a:defRPr>
            </a:lvl1pPr>
            <a:lvl2pPr marL="742950" indent="-285750" defTabSz="650875">
              <a:defRPr sz="7500">
                <a:solidFill>
                  <a:schemeClr val="tx1"/>
                </a:solidFill>
                <a:latin typeface="Times New Roman" panose="02020603050405020304" pitchFamily="18" charset="0"/>
              </a:defRPr>
            </a:lvl2pPr>
            <a:lvl3pPr marL="1143000" indent="-228600" defTabSz="650875">
              <a:defRPr sz="7500">
                <a:solidFill>
                  <a:schemeClr val="tx1"/>
                </a:solidFill>
                <a:latin typeface="Times New Roman" panose="02020603050405020304" pitchFamily="18" charset="0"/>
              </a:defRPr>
            </a:lvl3pPr>
            <a:lvl4pPr marL="1600200" indent="-228600" defTabSz="650875">
              <a:defRPr sz="7500">
                <a:solidFill>
                  <a:schemeClr val="tx1"/>
                </a:solidFill>
                <a:latin typeface="Times New Roman" panose="02020603050405020304" pitchFamily="18" charset="0"/>
              </a:defRPr>
            </a:lvl4pPr>
            <a:lvl5pPr marL="2057400" indent="-228600" defTabSz="650875">
              <a:defRPr sz="7500">
                <a:solidFill>
                  <a:schemeClr val="tx1"/>
                </a:solidFill>
                <a:latin typeface="Times New Roman" panose="02020603050405020304" pitchFamily="18" charset="0"/>
              </a:defRPr>
            </a:lvl5pPr>
            <a:lvl6pPr marL="2514600" indent="-228600" defTabSz="650875" eaLnBrk="0" fontAlgn="base" hangingPunct="0">
              <a:spcBef>
                <a:spcPct val="0"/>
              </a:spcBef>
              <a:spcAft>
                <a:spcPct val="0"/>
              </a:spcAft>
              <a:defRPr sz="7500">
                <a:solidFill>
                  <a:schemeClr val="tx1"/>
                </a:solidFill>
                <a:latin typeface="Times New Roman" panose="02020603050405020304" pitchFamily="18" charset="0"/>
              </a:defRPr>
            </a:lvl6pPr>
            <a:lvl7pPr marL="2971800" indent="-228600" defTabSz="650875" eaLnBrk="0" fontAlgn="base" hangingPunct="0">
              <a:spcBef>
                <a:spcPct val="0"/>
              </a:spcBef>
              <a:spcAft>
                <a:spcPct val="0"/>
              </a:spcAft>
              <a:defRPr sz="7500">
                <a:solidFill>
                  <a:schemeClr val="tx1"/>
                </a:solidFill>
                <a:latin typeface="Times New Roman" panose="02020603050405020304" pitchFamily="18" charset="0"/>
              </a:defRPr>
            </a:lvl7pPr>
            <a:lvl8pPr marL="3429000" indent="-228600" defTabSz="650875" eaLnBrk="0" fontAlgn="base" hangingPunct="0">
              <a:spcBef>
                <a:spcPct val="0"/>
              </a:spcBef>
              <a:spcAft>
                <a:spcPct val="0"/>
              </a:spcAft>
              <a:defRPr sz="7500">
                <a:solidFill>
                  <a:schemeClr val="tx1"/>
                </a:solidFill>
                <a:latin typeface="Times New Roman" panose="02020603050405020304" pitchFamily="18" charset="0"/>
              </a:defRPr>
            </a:lvl8pPr>
            <a:lvl9pPr marL="3886200" indent="-228600" defTabSz="650875" eaLnBrk="0" fontAlgn="base" hangingPunct="0">
              <a:spcBef>
                <a:spcPct val="0"/>
              </a:spcBef>
              <a:spcAft>
                <a:spcPct val="0"/>
              </a:spcAft>
              <a:defRPr sz="7500">
                <a:solidFill>
                  <a:schemeClr val="tx1"/>
                </a:solidFill>
                <a:latin typeface="Times New Roman" panose="02020603050405020304" pitchFamily="18" charset="0"/>
              </a:defRPr>
            </a:lvl9pPr>
          </a:lstStyle>
          <a:p>
            <a:pPr algn="just">
              <a:spcBef>
                <a:spcPts val="511"/>
              </a:spcBef>
              <a:spcAft>
                <a:spcPts val="1021"/>
              </a:spcAft>
              <a:defRPr/>
            </a:pPr>
            <a:r>
              <a:rPr lang="tr-TR" altLang="zh-CN" sz="2400" b="1" dirty="0" err="1">
                <a:ea typeface="宋体" panose="02010600030101010101" pitchFamily="2" charset="-122"/>
              </a:rPr>
              <a:t>References</a:t>
            </a:r>
            <a:r>
              <a:rPr lang="tr-TR" altLang="zh-CN" sz="2400" b="1" dirty="0">
                <a:ea typeface="宋体" panose="02010600030101010101" pitchFamily="2" charset="-122"/>
              </a:rPr>
              <a:t> </a:t>
            </a:r>
            <a:endParaRPr lang="en-US" altLang="zh-CN" sz="2400" b="1" dirty="0">
              <a:ea typeface="宋体" panose="02010600030101010101" pitchFamily="2" charset="-122"/>
            </a:endParaRPr>
          </a:p>
          <a:p>
            <a:pPr algn="just">
              <a:defRPr/>
            </a:pPr>
            <a:r>
              <a:rPr lang="tr-TR" sz="1600" dirty="0" err="1">
                <a:latin typeface="+mn-lt"/>
                <a:ea typeface="宋体" panose="02010600030101010101" pitchFamily="2" charset="-122"/>
              </a:rPr>
              <a:t>References</a:t>
            </a:r>
            <a:r>
              <a:rPr lang="tr-TR" sz="1600" dirty="0">
                <a:latin typeface="+mn-lt"/>
                <a:ea typeface="宋体" panose="02010600030101010101" pitchFamily="2" charset="-122"/>
              </a:rPr>
              <a:t> </a:t>
            </a:r>
            <a:r>
              <a:rPr lang="tr-TR" sz="1600" dirty="0" err="1">
                <a:latin typeface="+mn-lt"/>
                <a:ea typeface="宋体" panose="02010600030101010101" pitchFamily="2" charset="-122"/>
              </a:rPr>
              <a:t>must</a:t>
            </a:r>
            <a:r>
              <a:rPr lang="tr-TR" sz="1600" dirty="0">
                <a:latin typeface="+mn-lt"/>
                <a:ea typeface="宋体" panose="02010600030101010101" pitchFamily="2" charset="-122"/>
              </a:rPr>
              <a:t> be in APA format </a:t>
            </a:r>
            <a:r>
              <a:rPr lang="tr-TR" sz="1600" dirty="0" err="1">
                <a:latin typeface="+mn-lt"/>
                <a:ea typeface="宋体" panose="02010600030101010101" pitchFamily="2" charset="-122"/>
              </a:rPr>
              <a:t>and</a:t>
            </a:r>
            <a:r>
              <a:rPr lang="tr-TR" sz="1600" dirty="0">
                <a:latin typeface="+mn-lt"/>
                <a:ea typeface="宋体" panose="02010600030101010101" pitchFamily="2" charset="-122"/>
              </a:rPr>
              <a:t> </a:t>
            </a:r>
            <a:r>
              <a:rPr lang="tr-TR" sz="1600" dirty="0" err="1">
                <a:latin typeface="+mn-lt"/>
                <a:ea typeface="宋体" panose="02010600030101010101" pitchFamily="2" charset="-122"/>
              </a:rPr>
              <a:t>written</a:t>
            </a:r>
            <a:r>
              <a:rPr lang="tr-TR" sz="1600" dirty="0">
                <a:latin typeface="+mn-lt"/>
                <a:ea typeface="宋体" panose="02010600030101010101" pitchFamily="2" charset="-122"/>
              </a:rPr>
              <a:t> in 16 </a:t>
            </a:r>
            <a:r>
              <a:rPr lang="tr-TR" sz="1600" dirty="0" err="1">
                <a:latin typeface="+mn-lt"/>
                <a:ea typeface="宋体" panose="02010600030101010101" pitchFamily="2" charset="-122"/>
              </a:rPr>
              <a:t>pts</a:t>
            </a:r>
            <a:r>
              <a:rPr lang="tr-TR" sz="1600" dirty="0">
                <a:latin typeface="+mn-lt"/>
                <a:ea typeface="宋体" panose="02010600030101010101" pitchFamily="2" charset="-122"/>
              </a:rPr>
              <a:t>. </a:t>
            </a:r>
            <a:r>
              <a:rPr lang="tr-TR" sz="1600" dirty="0" err="1">
                <a:latin typeface="+mn-lt"/>
                <a:ea typeface="宋体" panose="02010600030101010101" pitchFamily="2" charset="-122"/>
              </a:rPr>
              <a:t>References</a:t>
            </a:r>
            <a:r>
              <a:rPr lang="tr-TR" sz="1600" dirty="0">
                <a:latin typeface="+mn-lt"/>
                <a:ea typeface="宋体" panose="02010600030101010101" pitchFamily="2" charset="-122"/>
              </a:rPr>
              <a:t> </a:t>
            </a:r>
            <a:r>
              <a:rPr lang="tr-TR" sz="1600" dirty="0" err="1">
                <a:latin typeface="+mn-lt"/>
                <a:ea typeface="宋体" panose="02010600030101010101" pitchFamily="2" charset="-122"/>
              </a:rPr>
              <a:t>include</a:t>
            </a:r>
            <a:r>
              <a:rPr lang="tr-TR" sz="1600" dirty="0">
                <a:latin typeface="+mn-lt"/>
                <a:ea typeface="宋体" panose="02010600030101010101" pitchFamily="2" charset="-122"/>
              </a:rPr>
              <a:t> </a:t>
            </a:r>
            <a:r>
              <a:rPr lang="tr-TR" sz="1600" dirty="0" err="1">
                <a:latin typeface="+mn-lt"/>
                <a:ea typeface="宋体" panose="02010600030101010101" pitchFamily="2" charset="-122"/>
              </a:rPr>
              <a:t>website</a:t>
            </a:r>
            <a:r>
              <a:rPr lang="tr-TR" sz="1600" dirty="0">
                <a:latin typeface="+mn-lt"/>
                <a:ea typeface="宋体" panose="02010600030101010101" pitchFamily="2" charset="-122"/>
              </a:rPr>
              <a:t> </a:t>
            </a:r>
            <a:r>
              <a:rPr lang="tr-TR" sz="1600" dirty="0" err="1">
                <a:latin typeface="+mn-lt"/>
                <a:ea typeface="宋体" panose="02010600030101010101" pitchFamily="2" charset="-122"/>
              </a:rPr>
              <a:t>etc</a:t>
            </a:r>
            <a:r>
              <a:rPr lang="tr-TR" sz="1600" dirty="0">
                <a:latin typeface="+mn-lt"/>
                <a:ea typeface="宋体" panose="02010600030101010101" pitchFamily="2" charset="-122"/>
              </a:rPr>
              <a:t>. Simple </a:t>
            </a:r>
            <a:r>
              <a:rPr lang="tr-TR" sz="1600" dirty="0" err="1">
                <a:latin typeface="+mn-lt"/>
                <a:ea typeface="宋体" panose="02010600030101010101" pitchFamily="2" charset="-122"/>
              </a:rPr>
              <a:t>resources</a:t>
            </a:r>
            <a:r>
              <a:rPr lang="tr-TR" sz="1600" dirty="0">
                <a:latin typeface="+mn-lt"/>
                <a:ea typeface="宋体" panose="02010600030101010101" pitchFamily="2" charset="-122"/>
              </a:rPr>
              <a:t> </a:t>
            </a:r>
            <a:r>
              <a:rPr lang="tr-TR" sz="1600" dirty="0" err="1">
                <a:latin typeface="+mn-lt"/>
                <a:ea typeface="宋体" panose="02010600030101010101" pitchFamily="2" charset="-122"/>
              </a:rPr>
              <a:t>such</a:t>
            </a:r>
            <a:r>
              <a:rPr lang="tr-TR" sz="1600" dirty="0">
                <a:latin typeface="+mn-lt"/>
                <a:ea typeface="宋体" panose="02010600030101010101" pitchFamily="2" charset="-122"/>
              </a:rPr>
              <a:t> as </a:t>
            </a:r>
            <a:r>
              <a:rPr lang="tr-TR" sz="1600" dirty="0" err="1">
                <a:latin typeface="+mn-lt"/>
                <a:ea typeface="宋体" panose="02010600030101010101" pitchFamily="2" charset="-122"/>
              </a:rPr>
              <a:t>these</a:t>
            </a:r>
            <a:r>
              <a:rPr lang="tr-TR" sz="1600" dirty="0">
                <a:latin typeface="+mn-lt"/>
                <a:ea typeface="宋体" panose="02010600030101010101" pitchFamily="2" charset="-122"/>
              </a:rPr>
              <a:t> </a:t>
            </a:r>
            <a:r>
              <a:rPr lang="tr-TR" sz="1600" dirty="0" err="1">
                <a:latin typeface="+mn-lt"/>
                <a:ea typeface="宋体" panose="02010600030101010101" pitchFamily="2" charset="-122"/>
              </a:rPr>
              <a:t>should</a:t>
            </a:r>
            <a:r>
              <a:rPr lang="tr-TR" sz="1600" dirty="0">
                <a:latin typeface="+mn-lt"/>
                <a:ea typeface="宋体" panose="02010600030101010101" pitchFamily="2" charset="-122"/>
              </a:rPr>
              <a:t> not be </a:t>
            </a:r>
            <a:r>
              <a:rPr lang="tr-TR" sz="1600" dirty="0" err="1">
                <a:latin typeface="+mn-lt"/>
                <a:ea typeface="宋体" panose="02010600030101010101" pitchFamily="2" charset="-122"/>
              </a:rPr>
              <a:t>given</a:t>
            </a:r>
            <a:r>
              <a:rPr lang="tr-TR" sz="1600" dirty="0">
                <a:latin typeface="+mn-lt"/>
                <a:ea typeface="宋体" panose="02010600030101010101" pitchFamily="2" charset="-122"/>
              </a:rPr>
              <a:t> </a:t>
            </a:r>
            <a:r>
              <a:rPr lang="tr-TR" sz="1600" dirty="0" err="1">
                <a:latin typeface="+mn-lt"/>
                <a:ea typeface="宋体" panose="02010600030101010101" pitchFamily="2" charset="-122"/>
              </a:rPr>
              <a:t>unless</a:t>
            </a:r>
            <a:r>
              <a:rPr lang="tr-TR" sz="1600" dirty="0">
                <a:latin typeface="+mn-lt"/>
                <a:ea typeface="宋体" panose="02010600030101010101" pitchFamily="2" charset="-122"/>
              </a:rPr>
              <a:t> </a:t>
            </a:r>
            <a:r>
              <a:rPr lang="tr-TR" sz="1600" dirty="0" err="1">
                <a:latin typeface="+mn-lt"/>
                <a:ea typeface="宋体" panose="02010600030101010101" pitchFamily="2" charset="-122"/>
              </a:rPr>
              <a:t>absolutely</a:t>
            </a:r>
            <a:r>
              <a:rPr lang="tr-TR" sz="1600" dirty="0">
                <a:latin typeface="+mn-lt"/>
                <a:ea typeface="宋体" panose="02010600030101010101" pitchFamily="2" charset="-122"/>
              </a:rPr>
              <a:t> </a:t>
            </a:r>
            <a:r>
              <a:rPr lang="tr-TR" sz="1600" dirty="0" err="1">
                <a:latin typeface="+mn-lt"/>
                <a:ea typeface="宋体" panose="02010600030101010101" pitchFamily="2" charset="-122"/>
              </a:rPr>
              <a:t>necessary</a:t>
            </a:r>
            <a:r>
              <a:rPr lang="tr-TR" sz="1600" dirty="0">
                <a:latin typeface="+mn-lt"/>
                <a:ea typeface="宋体" panose="02010600030101010101" pitchFamily="2" charset="-122"/>
              </a:rPr>
              <a:t>. </a:t>
            </a:r>
            <a:r>
              <a:rPr lang="tr-TR" sz="1600" dirty="0" err="1">
                <a:latin typeface="+mn-lt"/>
                <a:ea typeface="宋体" panose="02010600030101010101" pitchFamily="2" charset="-122"/>
              </a:rPr>
              <a:t>Indexed</a:t>
            </a:r>
            <a:r>
              <a:rPr lang="tr-TR" sz="1600" dirty="0">
                <a:latin typeface="+mn-lt"/>
                <a:ea typeface="宋体" panose="02010600030101010101" pitchFamily="2" charset="-122"/>
              </a:rPr>
              <a:t> </a:t>
            </a:r>
            <a:r>
              <a:rPr lang="tr-TR" sz="1600" dirty="0" err="1">
                <a:latin typeface="+mn-lt"/>
                <a:ea typeface="宋体" panose="02010600030101010101" pitchFamily="2" charset="-122"/>
              </a:rPr>
              <a:t>journal</a:t>
            </a:r>
            <a:r>
              <a:rPr lang="tr-TR" sz="1600" dirty="0">
                <a:latin typeface="+mn-lt"/>
                <a:ea typeface="宋体" panose="02010600030101010101" pitchFamily="2" charset="-122"/>
              </a:rPr>
              <a:t> </a:t>
            </a:r>
            <a:r>
              <a:rPr lang="tr-TR" sz="1600" dirty="0" err="1">
                <a:latin typeface="+mn-lt"/>
                <a:ea typeface="宋体" panose="02010600030101010101" pitchFamily="2" charset="-122"/>
              </a:rPr>
              <a:t>articles</a:t>
            </a:r>
            <a:r>
              <a:rPr lang="tr-TR" sz="1600" dirty="0">
                <a:latin typeface="+mn-lt"/>
                <a:ea typeface="宋体" panose="02010600030101010101" pitchFamily="2" charset="-122"/>
              </a:rPr>
              <a:t> </a:t>
            </a:r>
            <a:r>
              <a:rPr lang="tr-TR" sz="1600" dirty="0" err="1">
                <a:latin typeface="+mn-lt"/>
                <a:ea typeface="宋体" panose="02010600030101010101" pitchFamily="2" charset="-122"/>
              </a:rPr>
              <a:t>and</a:t>
            </a:r>
            <a:r>
              <a:rPr lang="tr-TR" sz="1600" dirty="0">
                <a:latin typeface="+mn-lt"/>
                <a:ea typeface="宋体" panose="02010600030101010101" pitchFamily="2" charset="-122"/>
              </a:rPr>
              <a:t> </a:t>
            </a:r>
            <a:r>
              <a:rPr lang="tr-TR" sz="1600" dirty="0" err="1">
                <a:latin typeface="+mn-lt"/>
                <a:ea typeface="宋体" panose="02010600030101010101" pitchFamily="2" charset="-122"/>
              </a:rPr>
              <a:t>distinguished</a:t>
            </a:r>
            <a:r>
              <a:rPr lang="tr-TR" sz="1600" dirty="0">
                <a:latin typeface="+mn-lt"/>
                <a:ea typeface="宋体" panose="02010600030101010101" pitchFamily="2" charset="-122"/>
              </a:rPr>
              <a:t> </a:t>
            </a:r>
            <a:r>
              <a:rPr lang="tr-TR" sz="1600" dirty="0" err="1">
                <a:latin typeface="+mn-lt"/>
                <a:ea typeface="宋体" panose="02010600030101010101" pitchFamily="2" charset="-122"/>
              </a:rPr>
              <a:t>conference</a:t>
            </a:r>
            <a:r>
              <a:rPr lang="tr-TR" sz="1600" dirty="0">
                <a:latin typeface="+mn-lt"/>
                <a:ea typeface="宋体" panose="02010600030101010101" pitchFamily="2" charset="-122"/>
              </a:rPr>
              <a:t> </a:t>
            </a:r>
            <a:r>
              <a:rPr lang="tr-TR" sz="1600" dirty="0" err="1">
                <a:latin typeface="+mn-lt"/>
                <a:ea typeface="宋体" panose="02010600030101010101" pitchFamily="2" charset="-122"/>
              </a:rPr>
              <a:t>proceedings</a:t>
            </a:r>
            <a:r>
              <a:rPr lang="tr-TR" sz="1600" dirty="0">
                <a:latin typeface="+mn-lt"/>
                <a:ea typeface="宋体" panose="02010600030101010101" pitchFamily="2" charset="-122"/>
              </a:rPr>
              <a:t> in </a:t>
            </a:r>
            <a:r>
              <a:rPr lang="tr-TR" sz="1600" dirty="0" err="1">
                <a:latin typeface="+mn-lt"/>
                <a:ea typeface="宋体" panose="02010600030101010101" pitchFamily="2" charset="-122"/>
              </a:rPr>
              <a:t>the</a:t>
            </a:r>
            <a:r>
              <a:rPr lang="tr-TR" sz="1600" dirty="0">
                <a:latin typeface="+mn-lt"/>
                <a:ea typeface="宋体" panose="02010600030101010101" pitchFamily="2" charset="-122"/>
              </a:rPr>
              <a:t> </a:t>
            </a:r>
            <a:r>
              <a:rPr lang="tr-TR" sz="1600" dirty="0" err="1">
                <a:latin typeface="+mn-lt"/>
                <a:ea typeface="宋体" panose="02010600030101010101" pitchFamily="2" charset="-122"/>
              </a:rPr>
              <a:t>literature</a:t>
            </a:r>
            <a:r>
              <a:rPr lang="tr-TR" sz="1600" dirty="0">
                <a:latin typeface="+mn-lt"/>
                <a:ea typeface="宋体" panose="02010600030101010101" pitchFamily="2" charset="-122"/>
              </a:rPr>
              <a:t> </a:t>
            </a:r>
            <a:r>
              <a:rPr lang="tr-TR" sz="1600" dirty="0" err="1">
                <a:latin typeface="+mn-lt"/>
                <a:ea typeface="宋体" panose="02010600030101010101" pitchFamily="2" charset="-122"/>
              </a:rPr>
              <a:t>related</a:t>
            </a:r>
            <a:r>
              <a:rPr lang="tr-TR" sz="1600" dirty="0">
                <a:latin typeface="+mn-lt"/>
                <a:ea typeface="宋体" panose="02010600030101010101" pitchFamily="2" charset="-122"/>
              </a:rPr>
              <a:t> </a:t>
            </a:r>
            <a:r>
              <a:rPr lang="tr-TR" sz="1600" dirty="0" err="1">
                <a:latin typeface="+mn-lt"/>
                <a:ea typeface="宋体" panose="02010600030101010101" pitchFamily="2" charset="-122"/>
              </a:rPr>
              <a:t>to</a:t>
            </a:r>
            <a:r>
              <a:rPr lang="tr-TR" sz="1600" dirty="0">
                <a:latin typeface="+mn-lt"/>
                <a:ea typeface="宋体" panose="02010600030101010101" pitchFamily="2" charset="-122"/>
              </a:rPr>
              <a:t> </a:t>
            </a:r>
            <a:r>
              <a:rPr lang="tr-TR" sz="1600" dirty="0" err="1">
                <a:latin typeface="+mn-lt"/>
                <a:ea typeface="宋体" panose="02010600030101010101" pitchFamily="2" charset="-122"/>
              </a:rPr>
              <a:t>the</a:t>
            </a:r>
            <a:r>
              <a:rPr lang="tr-TR" sz="1600" dirty="0">
                <a:latin typeface="+mn-lt"/>
                <a:ea typeface="宋体" panose="02010600030101010101" pitchFamily="2" charset="-122"/>
              </a:rPr>
              <a:t> </a:t>
            </a:r>
            <a:r>
              <a:rPr lang="tr-TR" sz="1600" dirty="0" err="1">
                <a:latin typeface="+mn-lt"/>
                <a:ea typeface="宋体" panose="02010600030101010101" pitchFamily="2" charset="-122"/>
              </a:rPr>
              <a:t>study</a:t>
            </a:r>
            <a:r>
              <a:rPr lang="tr-TR" sz="1600" dirty="0">
                <a:latin typeface="+mn-lt"/>
                <a:ea typeface="宋体" panose="02010600030101010101" pitchFamily="2" charset="-122"/>
              </a:rPr>
              <a:t> </a:t>
            </a:r>
            <a:r>
              <a:rPr lang="tr-TR" sz="1600" dirty="0" err="1">
                <a:latin typeface="+mn-lt"/>
                <a:ea typeface="宋体" panose="02010600030101010101" pitchFamily="2" charset="-122"/>
              </a:rPr>
              <a:t>subject</a:t>
            </a:r>
            <a:r>
              <a:rPr lang="tr-TR" sz="1600" dirty="0">
                <a:latin typeface="+mn-lt"/>
                <a:ea typeface="宋体" panose="02010600030101010101" pitchFamily="2" charset="-122"/>
              </a:rPr>
              <a:t> </a:t>
            </a:r>
            <a:r>
              <a:rPr lang="tr-TR" sz="1600" dirty="0" err="1">
                <a:latin typeface="+mn-lt"/>
                <a:ea typeface="宋体" panose="02010600030101010101" pitchFamily="2" charset="-122"/>
              </a:rPr>
              <a:t>should</a:t>
            </a:r>
            <a:r>
              <a:rPr lang="tr-TR" sz="1600" dirty="0">
                <a:latin typeface="+mn-lt"/>
                <a:ea typeface="宋体" panose="02010600030101010101" pitchFamily="2" charset="-122"/>
              </a:rPr>
              <a:t> be </a:t>
            </a:r>
            <a:r>
              <a:rPr lang="tr-TR" sz="1600" dirty="0" err="1">
                <a:latin typeface="+mn-lt"/>
                <a:ea typeface="宋体" panose="02010600030101010101" pitchFamily="2" charset="-122"/>
              </a:rPr>
              <a:t>scanned</a:t>
            </a:r>
            <a:r>
              <a:rPr lang="tr-TR" sz="1600" dirty="0">
                <a:latin typeface="+mn-lt"/>
                <a:ea typeface="宋体" panose="02010600030101010101" pitchFamily="2" charset="-122"/>
              </a:rPr>
              <a:t>.</a:t>
            </a:r>
          </a:p>
          <a:p>
            <a:pPr algn="just">
              <a:defRPr/>
            </a:pPr>
            <a:r>
              <a:rPr lang="tr-TR" sz="1600" dirty="0" err="1">
                <a:latin typeface="+mn-lt"/>
                <a:ea typeface="宋体" panose="02010600030101010101" pitchFamily="2" charset="-122"/>
              </a:rPr>
              <a:t>While</a:t>
            </a:r>
            <a:r>
              <a:rPr lang="tr-TR" sz="1600" dirty="0">
                <a:latin typeface="+mn-lt"/>
                <a:ea typeface="宋体" panose="02010600030101010101" pitchFamily="2" charset="-122"/>
              </a:rPr>
              <a:t> </a:t>
            </a:r>
            <a:r>
              <a:rPr lang="tr-TR" sz="1600" dirty="0" err="1">
                <a:latin typeface="+mn-lt"/>
                <a:ea typeface="宋体" panose="02010600030101010101" pitchFamily="2" charset="-122"/>
              </a:rPr>
              <a:t>references</a:t>
            </a:r>
            <a:r>
              <a:rPr lang="tr-TR" sz="1600" dirty="0">
                <a:latin typeface="+mn-lt"/>
                <a:ea typeface="宋体" panose="02010600030101010101" pitchFamily="2" charset="-122"/>
              </a:rPr>
              <a:t> </a:t>
            </a:r>
            <a:r>
              <a:rPr lang="tr-TR" sz="1600" dirty="0" err="1">
                <a:latin typeface="+mn-lt"/>
                <a:ea typeface="宋体" panose="02010600030101010101" pitchFamily="2" charset="-122"/>
              </a:rPr>
              <a:t>are</a:t>
            </a:r>
            <a:r>
              <a:rPr lang="tr-TR" sz="1600" dirty="0">
                <a:latin typeface="+mn-lt"/>
                <a:ea typeface="宋体" panose="02010600030101010101" pitchFamily="2" charset="-122"/>
              </a:rPr>
              <a:t> </a:t>
            </a:r>
            <a:r>
              <a:rPr lang="tr-TR" sz="1600" dirty="0" err="1">
                <a:latin typeface="+mn-lt"/>
                <a:ea typeface="宋体" panose="02010600030101010101" pitchFamily="2" charset="-122"/>
              </a:rPr>
              <a:t>given</a:t>
            </a:r>
            <a:r>
              <a:rPr lang="tr-TR" sz="1600" dirty="0">
                <a:latin typeface="+mn-lt"/>
                <a:ea typeface="宋体" panose="02010600030101010101" pitchFamily="2" charset="-122"/>
              </a:rPr>
              <a:t> in </a:t>
            </a:r>
            <a:r>
              <a:rPr lang="tr-TR" sz="1600" dirty="0" err="1">
                <a:latin typeface="+mn-lt"/>
                <a:ea typeface="宋体" panose="02010600030101010101" pitchFamily="2" charset="-122"/>
              </a:rPr>
              <a:t>the</a:t>
            </a:r>
            <a:r>
              <a:rPr lang="tr-TR" sz="1600" dirty="0">
                <a:latin typeface="+mn-lt"/>
                <a:ea typeface="宋体" panose="02010600030101010101" pitchFamily="2" charset="-122"/>
              </a:rPr>
              <a:t> </a:t>
            </a:r>
            <a:r>
              <a:rPr lang="tr-TR" sz="1600" dirty="0" err="1">
                <a:latin typeface="+mn-lt"/>
                <a:ea typeface="宋体" panose="02010600030101010101" pitchFamily="2" charset="-122"/>
              </a:rPr>
              <a:t>text</a:t>
            </a:r>
            <a:r>
              <a:rPr lang="tr-TR" sz="1600" dirty="0">
                <a:latin typeface="+mn-lt"/>
                <a:ea typeface="宋体" panose="02010600030101010101" pitchFamily="2" charset="-122"/>
              </a:rPr>
              <a:t>, they </a:t>
            </a:r>
            <a:r>
              <a:rPr lang="tr-TR" sz="1600" dirty="0" err="1">
                <a:latin typeface="+mn-lt"/>
                <a:ea typeface="宋体" panose="02010600030101010101" pitchFamily="2" charset="-122"/>
              </a:rPr>
              <a:t>should</a:t>
            </a:r>
            <a:r>
              <a:rPr lang="tr-TR" sz="1600" dirty="0">
                <a:latin typeface="+mn-lt"/>
                <a:ea typeface="宋体" panose="02010600030101010101" pitchFamily="2" charset="-122"/>
              </a:rPr>
              <a:t> be </a:t>
            </a:r>
            <a:r>
              <a:rPr lang="tr-TR" sz="1600" dirty="0" err="1">
                <a:latin typeface="+mn-lt"/>
                <a:ea typeface="宋体" panose="02010600030101010101" pitchFamily="2" charset="-122"/>
              </a:rPr>
              <a:t>given</a:t>
            </a:r>
            <a:r>
              <a:rPr lang="tr-TR" sz="1600" dirty="0">
                <a:latin typeface="+mn-lt"/>
                <a:ea typeface="宋体" panose="02010600030101010101" pitchFamily="2" charset="-122"/>
              </a:rPr>
              <a:t> in </a:t>
            </a:r>
            <a:r>
              <a:rPr lang="tr-TR" sz="1600" dirty="0" err="1">
                <a:latin typeface="+mn-lt"/>
                <a:ea typeface="宋体" panose="02010600030101010101" pitchFamily="2" charset="-122"/>
              </a:rPr>
              <a:t>the</a:t>
            </a:r>
            <a:r>
              <a:rPr lang="tr-TR" sz="1600" dirty="0">
                <a:latin typeface="+mn-lt"/>
                <a:ea typeface="宋体" panose="02010600030101010101" pitchFamily="2" charset="-122"/>
              </a:rPr>
              <a:t> </a:t>
            </a:r>
            <a:r>
              <a:rPr lang="tr-TR" sz="1600" dirty="0" err="1">
                <a:latin typeface="+mn-lt"/>
                <a:ea typeface="宋体" panose="02010600030101010101" pitchFamily="2" charset="-122"/>
              </a:rPr>
              <a:t>correct</a:t>
            </a:r>
            <a:r>
              <a:rPr lang="tr-TR" sz="1600" dirty="0">
                <a:latin typeface="+mn-lt"/>
                <a:ea typeface="宋体" panose="02010600030101010101" pitchFamily="2" charset="-122"/>
              </a:rPr>
              <a:t> </a:t>
            </a:r>
            <a:r>
              <a:rPr lang="tr-TR" sz="1600" dirty="0" err="1">
                <a:latin typeface="+mn-lt"/>
                <a:ea typeface="宋体" panose="02010600030101010101" pitchFamily="2" charset="-122"/>
              </a:rPr>
              <a:t>order</a:t>
            </a:r>
            <a:r>
              <a:rPr lang="tr-TR" sz="1600" dirty="0">
                <a:latin typeface="+mn-lt"/>
                <a:ea typeface="宋体" panose="02010600030101010101" pitchFamily="2" charset="-122"/>
              </a:rPr>
              <a:t> </a:t>
            </a:r>
            <a:r>
              <a:rPr lang="tr-TR" sz="1600" dirty="0" err="1">
                <a:latin typeface="+mn-lt"/>
                <a:ea typeface="宋体" panose="02010600030101010101" pitchFamily="2" charset="-122"/>
              </a:rPr>
              <a:t>from</a:t>
            </a:r>
            <a:r>
              <a:rPr lang="tr-TR" sz="1600" dirty="0">
                <a:latin typeface="+mn-lt"/>
                <a:ea typeface="宋体" panose="02010600030101010101" pitchFamily="2" charset="-122"/>
              </a:rPr>
              <a:t> </a:t>
            </a:r>
            <a:r>
              <a:rPr lang="tr-TR" sz="1600" dirty="0" err="1">
                <a:latin typeface="+mn-lt"/>
                <a:ea typeface="宋体" panose="02010600030101010101" pitchFamily="2" charset="-122"/>
              </a:rPr>
              <a:t>smallest</a:t>
            </a:r>
            <a:r>
              <a:rPr lang="tr-TR" sz="1600" dirty="0">
                <a:latin typeface="+mn-lt"/>
                <a:ea typeface="宋体" panose="02010600030101010101" pitchFamily="2" charset="-122"/>
              </a:rPr>
              <a:t> </a:t>
            </a:r>
            <a:r>
              <a:rPr lang="tr-TR" sz="1600" dirty="0" err="1">
                <a:latin typeface="+mn-lt"/>
                <a:ea typeface="宋体" panose="02010600030101010101" pitchFamily="2" charset="-122"/>
              </a:rPr>
              <a:t>to</a:t>
            </a:r>
            <a:r>
              <a:rPr lang="tr-TR" sz="1600" dirty="0">
                <a:latin typeface="+mn-lt"/>
                <a:ea typeface="宋体" panose="02010600030101010101" pitchFamily="2" charset="-122"/>
              </a:rPr>
              <a:t> </a:t>
            </a:r>
            <a:r>
              <a:rPr lang="tr-TR" sz="1600" dirty="0" err="1">
                <a:latin typeface="+mn-lt"/>
                <a:ea typeface="宋体" panose="02010600030101010101" pitchFamily="2" charset="-122"/>
              </a:rPr>
              <a:t>largest</a:t>
            </a:r>
            <a:r>
              <a:rPr lang="tr-TR" sz="1600" dirty="0">
                <a:latin typeface="+mn-lt"/>
                <a:ea typeface="宋体" panose="02010600030101010101" pitchFamily="2" charset="-122"/>
              </a:rPr>
              <a:t>.</a:t>
            </a:r>
          </a:p>
          <a:p>
            <a:pPr algn="just">
              <a:defRPr/>
            </a:pPr>
            <a:r>
              <a:rPr lang="tr-TR" sz="1600" dirty="0" err="1">
                <a:latin typeface="+mn-lt"/>
                <a:ea typeface="宋体" panose="02010600030101010101" pitchFamily="2" charset="-122"/>
              </a:rPr>
              <a:t>When</a:t>
            </a:r>
            <a:r>
              <a:rPr lang="tr-TR" sz="1600" dirty="0">
                <a:latin typeface="+mn-lt"/>
                <a:ea typeface="宋体" panose="02010600030101010101" pitchFamily="2" charset="-122"/>
              </a:rPr>
              <a:t> </a:t>
            </a:r>
            <a:r>
              <a:rPr lang="tr-TR" sz="1600" dirty="0" err="1">
                <a:latin typeface="+mn-lt"/>
                <a:ea typeface="宋体" panose="02010600030101010101" pitchFamily="2" charset="-122"/>
              </a:rPr>
              <a:t>giving</a:t>
            </a:r>
            <a:r>
              <a:rPr lang="tr-TR" sz="1600" dirty="0">
                <a:latin typeface="+mn-lt"/>
                <a:ea typeface="宋体" panose="02010600030101010101" pitchFamily="2" charset="-122"/>
              </a:rPr>
              <a:t> </a:t>
            </a:r>
            <a:r>
              <a:rPr lang="tr-TR" sz="1600" dirty="0" err="1">
                <a:latin typeface="+mn-lt"/>
                <a:ea typeface="宋体" panose="02010600030101010101" pitchFamily="2" charset="-122"/>
              </a:rPr>
              <a:t>references</a:t>
            </a:r>
            <a:r>
              <a:rPr lang="tr-TR" sz="1600" dirty="0">
                <a:latin typeface="+mn-lt"/>
                <a:ea typeface="宋体" panose="02010600030101010101" pitchFamily="2" charset="-122"/>
              </a:rPr>
              <a:t> as [1], [2] in </a:t>
            </a:r>
            <a:r>
              <a:rPr lang="tr-TR" sz="1600" dirty="0" err="1">
                <a:latin typeface="+mn-lt"/>
                <a:ea typeface="宋体" panose="02010600030101010101" pitchFamily="2" charset="-122"/>
              </a:rPr>
              <a:t>the</a:t>
            </a:r>
            <a:r>
              <a:rPr lang="tr-TR" sz="1600" dirty="0">
                <a:latin typeface="+mn-lt"/>
                <a:ea typeface="宋体" panose="02010600030101010101" pitchFamily="2" charset="-122"/>
              </a:rPr>
              <a:t> </a:t>
            </a:r>
            <a:r>
              <a:rPr lang="tr-TR" sz="1600" dirty="0" err="1">
                <a:latin typeface="+mn-lt"/>
                <a:ea typeface="宋体" panose="02010600030101010101" pitchFamily="2" charset="-122"/>
              </a:rPr>
              <a:t>text</a:t>
            </a:r>
            <a:r>
              <a:rPr lang="tr-TR" sz="1600" dirty="0">
                <a:latin typeface="+mn-lt"/>
                <a:ea typeface="宋体" panose="02010600030101010101" pitchFamily="2" charset="-122"/>
              </a:rPr>
              <a:t>, a </a:t>
            </a:r>
            <a:r>
              <a:rPr lang="tr-TR" sz="1600" dirty="0" err="1">
                <a:latin typeface="+mn-lt"/>
                <a:ea typeface="宋体" panose="02010600030101010101" pitchFamily="2" charset="-122"/>
              </a:rPr>
              <a:t>space</a:t>
            </a:r>
            <a:r>
              <a:rPr lang="tr-TR" sz="1600" dirty="0">
                <a:latin typeface="+mn-lt"/>
                <a:ea typeface="宋体" panose="02010600030101010101" pitchFamily="2" charset="-122"/>
              </a:rPr>
              <a:t> </a:t>
            </a:r>
            <a:r>
              <a:rPr lang="tr-TR" sz="1600" dirty="0" err="1">
                <a:latin typeface="+mn-lt"/>
                <a:ea typeface="宋体" panose="02010600030101010101" pitchFamily="2" charset="-122"/>
              </a:rPr>
              <a:t>must</a:t>
            </a:r>
            <a:r>
              <a:rPr lang="tr-TR" sz="1600" dirty="0">
                <a:latin typeface="+mn-lt"/>
                <a:ea typeface="宋体" panose="02010600030101010101" pitchFamily="2" charset="-122"/>
              </a:rPr>
              <a:t> be </a:t>
            </a:r>
            <a:r>
              <a:rPr lang="tr-TR" sz="1600" dirty="0" err="1">
                <a:latin typeface="+mn-lt"/>
                <a:ea typeface="宋体" panose="02010600030101010101" pitchFamily="2" charset="-122"/>
              </a:rPr>
              <a:t>left</a:t>
            </a:r>
            <a:r>
              <a:rPr lang="tr-TR" sz="1600" dirty="0">
                <a:latin typeface="+mn-lt"/>
                <a:ea typeface="宋体" panose="02010600030101010101" pitchFamily="2" charset="-122"/>
              </a:rPr>
              <a:t> </a:t>
            </a:r>
            <a:r>
              <a:rPr lang="tr-TR" sz="1600" dirty="0" err="1">
                <a:latin typeface="+mn-lt"/>
                <a:ea typeface="宋体" panose="02010600030101010101" pitchFamily="2" charset="-122"/>
              </a:rPr>
              <a:t>before</a:t>
            </a:r>
            <a:r>
              <a:rPr lang="tr-TR" sz="1600" dirty="0">
                <a:latin typeface="+mn-lt"/>
                <a:ea typeface="宋体" panose="02010600030101010101" pitchFamily="2" charset="-122"/>
              </a:rPr>
              <a:t> it. </a:t>
            </a:r>
            <a:r>
              <a:rPr lang="tr-TR" sz="1600" dirty="0" err="1">
                <a:latin typeface="+mn-lt"/>
                <a:ea typeface="宋体" panose="02010600030101010101" pitchFamily="2" charset="-122"/>
              </a:rPr>
              <a:t>Additionally</a:t>
            </a:r>
            <a:r>
              <a:rPr lang="tr-TR" sz="1600" dirty="0">
                <a:latin typeface="+mn-lt"/>
                <a:ea typeface="宋体" panose="02010600030101010101" pitchFamily="2" charset="-122"/>
              </a:rPr>
              <a:t>, </a:t>
            </a:r>
            <a:r>
              <a:rPr lang="tr-TR" sz="1600" dirty="0" err="1">
                <a:latin typeface="+mn-lt"/>
                <a:ea typeface="宋体" panose="02010600030101010101" pitchFamily="2" charset="-122"/>
              </a:rPr>
              <a:t>if</a:t>
            </a:r>
            <a:r>
              <a:rPr lang="tr-TR" sz="1600" dirty="0">
                <a:latin typeface="+mn-lt"/>
                <a:ea typeface="宋体" panose="02010600030101010101" pitchFamily="2" charset="-122"/>
              </a:rPr>
              <a:t> </a:t>
            </a:r>
            <a:r>
              <a:rPr lang="tr-TR" sz="1600" dirty="0" err="1">
                <a:latin typeface="+mn-lt"/>
                <a:ea typeface="宋体" panose="02010600030101010101" pitchFamily="2" charset="-122"/>
              </a:rPr>
              <a:t>the</a:t>
            </a:r>
            <a:r>
              <a:rPr lang="tr-TR" sz="1600" dirty="0">
                <a:latin typeface="+mn-lt"/>
                <a:ea typeface="宋体" panose="02010600030101010101" pitchFamily="2" charset="-122"/>
              </a:rPr>
              <a:t> reference is at </a:t>
            </a:r>
            <a:r>
              <a:rPr lang="tr-TR" sz="1600" dirty="0" err="1">
                <a:latin typeface="+mn-lt"/>
                <a:ea typeface="宋体" panose="02010600030101010101" pitchFamily="2" charset="-122"/>
              </a:rPr>
              <a:t>the</a:t>
            </a:r>
            <a:r>
              <a:rPr lang="tr-TR" sz="1600" dirty="0">
                <a:latin typeface="+mn-lt"/>
                <a:ea typeface="宋体" panose="02010600030101010101" pitchFamily="2" charset="-122"/>
              </a:rPr>
              <a:t> </a:t>
            </a:r>
            <a:r>
              <a:rPr lang="tr-TR" sz="1600" dirty="0" err="1">
                <a:latin typeface="+mn-lt"/>
                <a:ea typeface="宋体" panose="02010600030101010101" pitchFamily="2" charset="-122"/>
              </a:rPr>
              <a:t>end</a:t>
            </a:r>
            <a:r>
              <a:rPr lang="tr-TR" sz="1600" dirty="0">
                <a:latin typeface="+mn-lt"/>
                <a:ea typeface="宋体" panose="02010600030101010101" pitchFamily="2" charset="-122"/>
              </a:rPr>
              <a:t> of </a:t>
            </a:r>
            <a:r>
              <a:rPr lang="tr-TR" sz="1600" dirty="0" err="1">
                <a:latin typeface="+mn-lt"/>
                <a:ea typeface="宋体" panose="02010600030101010101" pitchFamily="2" charset="-122"/>
              </a:rPr>
              <a:t>the</a:t>
            </a:r>
            <a:r>
              <a:rPr lang="tr-TR" sz="1600" dirty="0">
                <a:latin typeface="+mn-lt"/>
                <a:ea typeface="宋体" panose="02010600030101010101" pitchFamily="2" charset="-122"/>
              </a:rPr>
              <a:t> </a:t>
            </a:r>
            <a:r>
              <a:rPr lang="tr-TR" sz="1600" dirty="0" err="1">
                <a:latin typeface="+mn-lt"/>
                <a:ea typeface="宋体" panose="02010600030101010101" pitchFamily="2" charset="-122"/>
              </a:rPr>
              <a:t>sentence</a:t>
            </a:r>
            <a:r>
              <a:rPr lang="tr-TR" sz="1600" dirty="0">
                <a:latin typeface="+mn-lt"/>
                <a:ea typeface="宋体" panose="02010600030101010101" pitchFamily="2" charset="-122"/>
              </a:rPr>
              <a:t>, </a:t>
            </a:r>
            <a:r>
              <a:rPr lang="tr-TR" sz="1600" dirty="0" err="1">
                <a:latin typeface="+mn-lt"/>
                <a:ea typeface="宋体" panose="02010600030101010101" pitchFamily="2" charset="-122"/>
              </a:rPr>
              <a:t>the</a:t>
            </a:r>
            <a:r>
              <a:rPr lang="tr-TR" sz="1600" dirty="0">
                <a:latin typeface="+mn-lt"/>
                <a:ea typeface="宋体" panose="02010600030101010101" pitchFamily="2" charset="-122"/>
              </a:rPr>
              <a:t> </a:t>
            </a:r>
            <a:r>
              <a:rPr lang="tr-TR" sz="1600" dirty="0" err="1">
                <a:latin typeface="+mn-lt"/>
                <a:ea typeface="宋体" panose="02010600030101010101" pitchFamily="2" charset="-122"/>
              </a:rPr>
              <a:t>end</a:t>
            </a:r>
            <a:r>
              <a:rPr lang="tr-TR" sz="1600" dirty="0">
                <a:latin typeface="+mn-lt"/>
                <a:ea typeface="宋体" panose="02010600030101010101" pitchFamily="2" charset="-122"/>
              </a:rPr>
              <a:t> of </a:t>
            </a:r>
            <a:r>
              <a:rPr lang="tr-TR" sz="1600" dirty="0" err="1">
                <a:latin typeface="+mn-lt"/>
                <a:ea typeface="宋体" panose="02010600030101010101" pitchFamily="2" charset="-122"/>
              </a:rPr>
              <a:t>the</a:t>
            </a:r>
            <a:r>
              <a:rPr lang="tr-TR" sz="1600" dirty="0">
                <a:latin typeface="+mn-lt"/>
                <a:ea typeface="宋体" panose="02010600030101010101" pitchFamily="2" charset="-122"/>
              </a:rPr>
              <a:t> </a:t>
            </a:r>
            <a:r>
              <a:rPr lang="tr-TR" sz="1600" dirty="0" err="1">
                <a:latin typeface="+mn-lt"/>
                <a:ea typeface="宋体" panose="02010600030101010101" pitchFamily="2" charset="-122"/>
              </a:rPr>
              <a:t>sentence</a:t>
            </a:r>
            <a:r>
              <a:rPr lang="tr-TR" sz="1600" dirty="0">
                <a:latin typeface="+mn-lt"/>
                <a:ea typeface="宋体" panose="02010600030101010101" pitchFamily="2" charset="-122"/>
              </a:rPr>
              <a:t> </a:t>
            </a:r>
            <a:r>
              <a:rPr lang="tr-TR" sz="1600" dirty="0" err="1">
                <a:latin typeface="+mn-lt"/>
                <a:ea typeface="宋体" panose="02010600030101010101" pitchFamily="2" charset="-122"/>
              </a:rPr>
              <a:t>should</a:t>
            </a:r>
            <a:r>
              <a:rPr lang="tr-TR" sz="1600" dirty="0">
                <a:latin typeface="+mn-lt"/>
                <a:ea typeface="宋体" panose="02010600030101010101" pitchFamily="2" charset="-122"/>
              </a:rPr>
              <a:t> be </a:t>
            </a:r>
            <a:r>
              <a:rPr lang="tr-TR" sz="1600" dirty="0" err="1">
                <a:latin typeface="+mn-lt"/>
                <a:ea typeface="宋体" panose="02010600030101010101" pitchFamily="2" charset="-122"/>
              </a:rPr>
              <a:t>placed</a:t>
            </a:r>
            <a:r>
              <a:rPr lang="tr-TR" sz="1600" dirty="0">
                <a:latin typeface="+mn-lt"/>
                <a:ea typeface="宋体" panose="02010600030101010101" pitchFamily="2" charset="-122"/>
              </a:rPr>
              <a:t> </a:t>
            </a:r>
            <a:r>
              <a:rPr lang="tr-TR" sz="1600" dirty="0" err="1">
                <a:latin typeface="+mn-lt"/>
                <a:ea typeface="宋体" panose="02010600030101010101" pitchFamily="2" charset="-122"/>
              </a:rPr>
              <a:t>after</a:t>
            </a:r>
            <a:r>
              <a:rPr lang="tr-TR" sz="1600" dirty="0">
                <a:latin typeface="+mn-lt"/>
                <a:ea typeface="宋体" panose="02010600030101010101" pitchFamily="2" charset="-122"/>
              </a:rPr>
              <a:t> </a:t>
            </a:r>
            <a:r>
              <a:rPr lang="tr-TR" sz="1600" dirty="0" err="1">
                <a:latin typeface="+mn-lt"/>
                <a:ea typeface="宋体" panose="02010600030101010101" pitchFamily="2" charset="-122"/>
              </a:rPr>
              <a:t>the</a:t>
            </a:r>
            <a:r>
              <a:rPr lang="tr-TR" sz="1600" dirty="0">
                <a:latin typeface="+mn-lt"/>
                <a:ea typeface="宋体" panose="02010600030101010101" pitchFamily="2" charset="-122"/>
              </a:rPr>
              <a:t> reference.</a:t>
            </a:r>
          </a:p>
          <a:p>
            <a:pPr algn="just">
              <a:defRPr/>
            </a:pPr>
            <a:r>
              <a:rPr lang="tr-TR" sz="1600" dirty="0" err="1">
                <a:latin typeface="+mn-lt"/>
                <a:ea typeface="宋体" panose="02010600030101010101" pitchFamily="2" charset="-122"/>
              </a:rPr>
              <a:t>Even</a:t>
            </a:r>
            <a:r>
              <a:rPr lang="tr-TR" sz="1600" dirty="0">
                <a:latin typeface="+mn-lt"/>
                <a:ea typeface="宋体" panose="02010600030101010101" pitchFamily="2" charset="-122"/>
              </a:rPr>
              <a:t> </a:t>
            </a:r>
            <a:r>
              <a:rPr lang="tr-TR" sz="1600" dirty="0" err="1">
                <a:latin typeface="+mn-lt"/>
                <a:ea typeface="宋体" panose="02010600030101010101" pitchFamily="2" charset="-122"/>
              </a:rPr>
              <a:t>if</a:t>
            </a:r>
            <a:r>
              <a:rPr lang="tr-TR" sz="1600" dirty="0">
                <a:latin typeface="+mn-lt"/>
                <a:ea typeface="宋体" panose="02010600030101010101" pitchFamily="2" charset="-122"/>
              </a:rPr>
              <a:t> a reference is </a:t>
            </a:r>
            <a:r>
              <a:rPr lang="tr-TR" sz="1600" dirty="0" err="1">
                <a:latin typeface="+mn-lt"/>
                <a:ea typeface="宋体" panose="02010600030101010101" pitchFamily="2" charset="-122"/>
              </a:rPr>
              <a:t>given</a:t>
            </a:r>
            <a:r>
              <a:rPr lang="tr-TR" sz="1600" dirty="0">
                <a:latin typeface="+mn-lt"/>
                <a:ea typeface="宋体" panose="02010600030101010101" pitchFamily="2" charset="-122"/>
              </a:rPr>
              <a:t> </a:t>
            </a:r>
            <a:r>
              <a:rPr lang="tr-TR" sz="1600" dirty="0" err="1">
                <a:latin typeface="+mn-lt"/>
                <a:ea typeface="宋体" panose="02010600030101010101" pitchFamily="2" charset="-122"/>
              </a:rPr>
              <a:t>when</a:t>
            </a:r>
            <a:r>
              <a:rPr lang="tr-TR" sz="1600" dirty="0">
                <a:latin typeface="+mn-lt"/>
                <a:ea typeface="宋体" panose="02010600030101010101" pitchFamily="2" charset="-122"/>
              </a:rPr>
              <a:t> </a:t>
            </a:r>
            <a:r>
              <a:rPr lang="tr-TR" sz="1600" dirty="0" err="1">
                <a:latin typeface="+mn-lt"/>
                <a:ea typeface="宋体" panose="02010600030101010101" pitchFamily="2" charset="-122"/>
              </a:rPr>
              <a:t>quoting</a:t>
            </a:r>
            <a:r>
              <a:rPr lang="tr-TR" sz="1600" dirty="0">
                <a:latin typeface="+mn-lt"/>
                <a:ea typeface="宋体" panose="02010600030101010101" pitchFamily="2" charset="-122"/>
              </a:rPr>
              <a:t> </a:t>
            </a:r>
            <a:r>
              <a:rPr lang="tr-TR" sz="1600" dirty="0" err="1">
                <a:latin typeface="+mn-lt"/>
                <a:ea typeface="宋体" panose="02010600030101010101" pitchFamily="2" charset="-122"/>
              </a:rPr>
              <a:t>the</a:t>
            </a:r>
            <a:r>
              <a:rPr lang="tr-TR" sz="1600" dirty="0">
                <a:latin typeface="+mn-lt"/>
                <a:ea typeface="宋体" panose="02010600030101010101" pitchFamily="2" charset="-122"/>
              </a:rPr>
              <a:t> main </a:t>
            </a:r>
            <a:r>
              <a:rPr lang="tr-TR" sz="1600" dirty="0" err="1">
                <a:latin typeface="+mn-lt"/>
                <a:ea typeface="宋体" panose="02010600030101010101" pitchFamily="2" charset="-122"/>
              </a:rPr>
              <a:t>source</a:t>
            </a:r>
            <a:r>
              <a:rPr lang="tr-TR" sz="1600" dirty="0">
                <a:latin typeface="+mn-lt"/>
                <a:ea typeface="宋体" panose="02010600030101010101" pitchFamily="2" charset="-122"/>
              </a:rPr>
              <a:t>, it </a:t>
            </a:r>
            <a:r>
              <a:rPr lang="tr-TR" sz="1600" dirty="0" err="1">
                <a:latin typeface="+mn-lt"/>
                <a:ea typeface="宋体" panose="02010600030101010101" pitchFamily="2" charset="-122"/>
              </a:rPr>
              <a:t>should</a:t>
            </a:r>
            <a:r>
              <a:rPr lang="tr-TR" sz="1600" dirty="0">
                <a:latin typeface="+mn-lt"/>
                <a:ea typeface="宋体" panose="02010600030101010101" pitchFamily="2" charset="-122"/>
              </a:rPr>
              <a:t> not be </a:t>
            </a:r>
            <a:r>
              <a:rPr lang="tr-TR" sz="1600" dirty="0" err="1">
                <a:latin typeface="+mn-lt"/>
                <a:ea typeface="宋体" panose="02010600030101010101" pitchFamily="2" charset="-122"/>
              </a:rPr>
              <a:t>copied</a:t>
            </a:r>
            <a:r>
              <a:rPr lang="tr-TR" sz="1600" dirty="0">
                <a:latin typeface="+mn-lt"/>
                <a:ea typeface="宋体" panose="02010600030101010101" pitchFamily="2" charset="-122"/>
              </a:rPr>
              <a:t> </a:t>
            </a:r>
            <a:r>
              <a:rPr lang="tr-TR" sz="1600" dirty="0" err="1">
                <a:latin typeface="+mn-lt"/>
                <a:ea typeface="宋体" panose="02010600030101010101" pitchFamily="2" charset="-122"/>
              </a:rPr>
              <a:t>verbatim</a:t>
            </a:r>
            <a:r>
              <a:rPr lang="tr-TR" sz="1600" dirty="0">
                <a:latin typeface="+mn-lt"/>
                <a:ea typeface="宋体" panose="02010600030101010101" pitchFamily="2" charset="-122"/>
              </a:rPr>
              <a:t>. A </a:t>
            </a:r>
            <a:r>
              <a:rPr lang="tr-TR" sz="1600" dirty="0" err="1">
                <a:latin typeface="+mn-lt"/>
                <a:ea typeface="宋体" panose="02010600030101010101" pitchFamily="2" charset="-122"/>
              </a:rPr>
              <a:t>numerical</a:t>
            </a:r>
            <a:r>
              <a:rPr lang="tr-TR" sz="1600" dirty="0">
                <a:latin typeface="+mn-lt"/>
                <a:ea typeface="宋体" panose="02010600030101010101" pitchFamily="2" charset="-122"/>
              </a:rPr>
              <a:t> </a:t>
            </a:r>
            <a:r>
              <a:rPr lang="tr-TR" sz="1600" dirty="0" err="1">
                <a:latin typeface="+mn-lt"/>
                <a:ea typeface="宋体" panose="02010600030101010101" pitchFamily="2" charset="-122"/>
              </a:rPr>
              <a:t>result</a:t>
            </a:r>
            <a:r>
              <a:rPr lang="tr-TR" sz="1600" dirty="0">
                <a:latin typeface="+mn-lt"/>
                <a:ea typeface="宋体" panose="02010600030101010101" pitchFamily="2" charset="-122"/>
              </a:rPr>
              <a:t> </a:t>
            </a:r>
            <a:r>
              <a:rPr lang="tr-TR" sz="1600" dirty="0" err="1">
                <a:latin typeface="+mn-lt"/>
                <a:ea typeface="宋体" panose="02010600030101010101" pitchFamily="2" charset="-122"/>
              </a:rPr>
              <a:t>or</a:t>
            </a:r>
            <a:r>
              <a:rPr lang="tr-TR" sz="1600" dirty="0">
                <a:latin typeface="+mn-lt"/>
                <a:ea typeface="宋体" panose="02010600030101010101" pitchFamily="2" charset="-122"/>
              </a:rPr>
              <a:t> </a:t>
            </a:r>
            <a:r>
              <a:rPr lang="tr-TR" sz="1600" dirty="0" err="1">
                <a:latin typeface="+mn-lt"/>
                <a:ea typeface="宋体" panose="02010600030101010101" pitchFamily="2" charset="-122"/>
              </a:rPr>
              <a:t>cases</a:t>
            </a:r>
            <a:r>
              <a:rPr lang="tr-TR" sz="1600" dirty="0">
                <a:latin typeface="+mn-lt"/>
                <a:ea typeface="宋体" panose="02010600030101010101" pitchFamily="2" charset="-122"/>
              </a:rPr>
              <a:t> </a:t>
            </a:r>
            <a:r>
              <a:rPr lang="tr-TR" sz="1600" dirty="0" err="1">
                <a:latin typeface="+mn-lt"/>
                <a:ea typeface="宋体" panose="02010600030101010101" pitchFamily="2" charset="-122"/>
              </a:rPr>
              <a:t>where</a:t>
            </a:r>
            <a:r>
              <a:rPr lang="tr-TR" sz="1600" dirty="0">
                <a:latin typeface="+mn-lt"/>
                <a:ea typeface="宋体" panose="02010600030101010101" pitchFamily="2" charset="-122"/>
              </a:rPr>
              <a:t> it is not </a:t>
            </a:r>
            <a:r>
              <a:rPr lang="tr-TR" sz="1600" dirty="0" err="1">
                <a:latin typeface="+mn-lt"/>
                <a:ea typeface="宋体" panose="02010600030101010101" pitchFamily="2" charset="-122"/>
              </a:rPr>
              <a:t>possible</a:t>
            </a:r>
            <a:r>
              <a:rPr lang="tr-TR" sz="1600" dirty="0">
                <a:latin typeface="+mn-lt"/>
                <a:ea typeface="宋体" panose="02010600030101010101" pitchFamily="2" charset="-122"/>
              </a:rPr>
              <a:t> </a:t>
            </a:r>
            <a:r>
              <a:rPr lang="tr-TR" sz="1600" dirty="0" err="1">
                <a:latin typeface="+mn-lt"/>
                <a:ea typeface="宋体" panose="02010600030101010101" pitchFamily="2" charset="-122"/>
              </a:rPr>
              <a:t>to</a:t>
            </a:r>
            <a:r>
              <a:rPr lang="tr-TR" sz="1600" dirty="0">
                <a:latin typeface="+mn-lt"/>
                <a:ea typeface="宋体" panose="02010600030101010101" pitchFamily="2" charset="-122"/>
              </a:rPr>
              <a:t> </a:t>
            </a:r>
            <a:r>
              <a:rPr lang="tr-TR" sz="1600" dirty="0" err="1">
                <a:latin typeface="+mn-lt"/>
                <a:ea typeface="宋体" panose="02010600030101010101" pitchFamily="2" charset="-122"/>
              </a:rPr>
              <a:t>change</a:t>
            </a:r>
            <a:r>
              <a:rPr lang="tr-TR" sz="1600" dirty="0">
                <a:latin typeface="+mn-lt"/>
                <a:ea typeface="宋体" panose="02010600030101010101" pitchFamily="2" charset="-122"/>
              </a:rPr>
              <a:t> </a:t>
            </a:r>
            <a:r>
              <a:rPr lang="tr-TR" sz="1600" dirty="0" err="1">
                <a:latin typeface="+mn-lt"/>
                <a:ea typeface="宋体" panose="02010600030101010101" pitchFamily="2" charset="-122"/>
              </a:rPr>
              <a:t>are</a:t>
            </a:r>
            <a:r>
              <a:rPr lang="tr-TR" sz="1600" dirty="0">
                <a:latin typeface="+mn-lt"/>
                <a:ea typeface="宋体" panose="02010600030101010101" pitchFamily="2" charset="-122"/>
              </a:rPr>
              <a:t> </a:t>
            </a:r>
            <a:r>
              <a:rPr lang="tr-TR" sz="1600" dirty="0" err="1">
                <a:latin typeface="+mn-lt"/>
                <a:ea typeface="宋体" panose="02010600030101010101" pitchFamily="2" charset="-122"/>
              </a:rPr>
              <a:t>excluded</a:t>
            </a:r>
            <a:r>
              <a:rPr lang="tr-TR" sz="1600" dirty="0">
                <a:latin typeface="+mn-lt"/>
                <a:ea typeface="宋体" panose="02010600030101010101" pitchFamily="2" charset="-122"/>
              </a:rPr>
              <a:t>.</a:t>
            </a:r>
          </a:p>
          <a:p>
            <a:pPr algn="just">
              <a:defRPr/>
            </a:pPr>
            <a:r>
              <a:rPr lang="tr-TR" sz="1600" dirty="0" err="1">
                <a:latin typeface="+mn-lt"/>
                <a:ea typeface="宋体" panose="02010600030101010101" pitchFamily="2" charset="-122"/>
              </a:rPr>
              <a:t>Old</a:t>
            </a:r>
            <a:r>
              <a:rPr lang="tr-TR" sz="1600" dirty="0">
                <a:latin typeface="+mn-lt"/>
                <a:ea typeface="宋体" panose="02010600030101010101" pitchFamily="2" charset="-122"/>
              </a:rPr>
              <a:t> </a:t>
            </a:r>
            <a:r>
              <a:rPr lang="tr-TR" sz="1600" dirty="0" err="1">
                <a:latin typeface="+mn-lt"/>
                <a:ea typeface="宋体" panose="02010600030101010101" pitchFamily="2" charset="-122"/>
              </a:rPr>
              <a:t>references</a:t>
            </a:r>
            <a:r>
              <a:rPr lang="tr-TR" sz="1600" dirty="0">
                <a:latin typeface="+mn-lt"/>
                <a:ea typeface="宋体" panose="02010600030101010101" pitchFamily="2" charset="-122"/>
              </a:rPr>
              <a:t> can be </a:t>
            </a:r>
            <a:r>
              <a:rPr lang="tr-TR" sz="1600" dirty="0" err="1">
                <a:latin typeface="+mn-lt"/>
                <a:ea typeface="宋体" panose="02010600030101010101" pitchFamily="2" charset="-122"/>
              </a:rPr>
              <a:t>given</a:t>
            </a:r>
            <a:r>
              <a:rPr lang="tr-TR" sz="1600" dirty="0">
                <a:latin typeface="+mn-lt"/>
                <a:ea typeface="宋体" panose="02010600030101010101" pitchFamily="2" charset="-122"/>
              </a:rPr>
              <a:t> </a:t>
            </a:r>
            <a:r>
              <a:rPr lang="tr-TR" sz="1600" dirty="0" err="1">
                <a:latin typeface="+mn-lt"/>
                <a:ea typeface="宋体" panose="02010600030101010101" pitchFamily="2" charset="-122"/>
              </a:rPr>
              <a:t>for</a:t>
            </a:r>
            <a:r>
              <a:rPr lang="tr-TR" sz="1600" dirty="0">
                <a:latin typeface="+mn-lt"/>
                <a:ea typeface="宋体" panose="02010600030101010101" pitchFamily="2" charset="-122"/>
              </a:rPr>
              <a:t> </a:t>
            </a:r>
            <a:r>
              <a:rPr lang="tr-TR" sz="1600" dirty="0" err="1">
                <a:latin typeface="+mn-lt"/>
                <a:ea typeface="宋体" panose="02010600030101010101" pitchFamily="2" charset="-122"/>
              </a:rPr>
              <a:t>basic</a:t>
            </a:r>
            <a:r>
              <a:rPr lang="tr-TR" sz="1600" dirty="0">
                <a:latin typeface="+mn-lt"/>
                <a:ea typeface="宋体" panose="02010600030101010101" pitchFamily="2" charset="-122"/>
              </a:rPr>
              <a:t> </a:t>
            </a:r>
            <a:r>
              <a:rPr lang="tr-TR" sz="1600" dirty="0" err="1">
                <a:latin typeface="+mn-lt"/>
                <a:ea typeface="宋体" panose="02010600030101010101" pitchFamily="2" charset="-122"/>
              </a:rPr>
              <a:t>information</a:t>
            </a:r>
            <a:r>
              <a:rPr lang="tr-TR" sz="1600" dirty="0">
                <a:latin typeface="+mn-lt"/>
                <a:ea typeface="宋体" panose="02010600030101010101" pitchFamily="2" charset="-122"/>
              </a:rPr>
              <a:t> </a:t>
            </a:r>
            <a:r>
              <a:rPr lang="tr-TR" sz="1600" dirty="0" err="1">
                <a:latin typeface="+mn-lt"/>
                <a:ea typeface="宋体" panose="02010600030101010101" pitchFamily="2" charset="-122"/>
              </a:rPr>
              <a:t>about</a:t>
            </a:r>
            <a:r>
              <a:rPr lang="tr-TR" sz="1600" dirty="0">
                <a:latin typeface="+mn-lt"/>
                <a:ea typeface="宋体" panose="02010600030101010101" pitchFamily="2" charset="-122"/>
              </a:rPr>
              <a:t> </a:t>
            </a:r>
            <a:r>
              <a:rPr lang="tr-TR" sz="1600" dirty="0" err="1">
                <a:latin typeface="+mn-lt"/>
                <a:ea typeface="宋体" panose="02010600030101010101" pitchFamily="2" charset="-122"/>
              </a:rPr>
              <a:t>the</a:t>
            </a:r>
            <a:r>
              <a:rPr lang="tr-TR" sz="1600" dirty="0">
                <a:latin typeface="+mn-lt"/>
                <a:ea typeface="宋体" panose="02010600030101010101" pitchFamily="2" charset="-122"/>
              </a:rPr>
              <a:t> </a:t>
            </a:r>
            <a:r>
              <a:rPr lang="tr-TR" sz="1600" dirty="0" err="1">
                <a:latin typeface="+mn-lt"/>
                <a:ea typeface="宋体" panose="02010600030101010101" pitchFamily="2" charset="-122"/>
              </a:rPr>
              <a:t>study</a:t>
            </a:r>
            <a:r>
              <a:rPr lang="tr-TR" sz="1600" dirty="0">
                <a:latin typeface="+mn-lt"/>
                <a:ea typeface="宋体" panose="02010600030101010101" pitchFamily="2" charset="-122"/>
              </a:rPr>
              <a:t>, but in general, </a:t>
            </a:r>
            <a:r>
              <a:rPr lang="tr-TR" sz="1600" dirty="0" err="1">
                <a:latin typeface="+mn-lt"/>
                <a:ea typeface="宋体" panose="02010600030101010101" pitchFamily="2" charset="-122"/>
              </a:rPr>
              <a:t>referencing</a:t>
            </a:r>
            <a:r>
              <a:rPr lang="tr-TR" sz="1600" dirty="0">
                <a:latin typeface="+mn-lt"/>
                <a:ea typeface="宋体" panose="02010600030101010101" pitchFamily="2" charset="-122"/>
              </a:rPr>
              <a:t> </a:t>
            </a:r>
            <a:r>
              <a:rPr lang="tr-TR" sz="1600" dirty="0" err="1">
                <a:latin typeface="+mn-lt"/>
                <a:ea typeface="宋体" panose="02010600030101010101" pitchFamily="2" charset="-122"/>
              </a:rPr>
              <a:t>more</a:t>
            </a:r>
            <a:r>
              <a:rPr lang="tr-TR" sz="1600" dirty="0">
                <a:latin typeface="+mn-lt"/>
                <a:ea typeface="宋体" panose="02010600030101010101" pitchFamily="2" charset="-122"/>
              </a:rPr>
              <a:t> </a:t>
            </a:r>
            <a:r>
              <a:rPr lang="tr-TR" sz="1600" dirty="0" err="1">
                <a:latin typeface="+mn-lt"/>
                <a:ea typeface="宋体" panose="02010600030101010101" pitchFamily="2" charset="-122"/>
              </a:rPr>
              <a:t>recent</a:t>
            </a:r>
            <a:r>
              <a:rPr lang="tr-TR" sz="1600" dirty="0">
                <a:latin typeface="+mn-lt"/>
                <a:ea typeface="宋体" panose="02010600030101010101" pitchFamily="2" charset="-122"/>
              </a:rPr>
              <a:t> </a:t>
            </a:r>
            <a:r>
              <a:rPr lang="tr-TR" sz="1600" dirty="0" err="1">
                <a:latin typeface="+mn-lt"/>
                <a:ea typeface="宋体" panose="02010600030101010101" pitchFamily="2" charset="-122"/>
              </a:rPr>
              <a:t>publications</a:t>
            </a:r>
            <a:r>
              <a:rPr lang="tr-TR" sz="1600" dirty="0">
                <a:latin typeface="+mn-lt"/>
                <a:ea typeface="宋体" panose="02010600030101010101" pitchFamily="2" charset="-122"/>
              </a:rPr>
              <a:t> </a:t>
            </a:r>
            <a:r>
              <a:rPr lang="tr-TR" sz="1600" dirty="0" err="1">
                <a:latin typeface="+mn-lt"/>
                <a:ea typeface="宋体" panose="02010600030101010101" pitchFamily="2" charset="-122"/>
              </a:rPr>
              <a:t>will</a:t>
            </a:r>
            <a:r>
              <a:rPr lang="tr-TR" sz="1600" dirty="0">
                <a:latin typeface="+mn-lt"/>
                <a:ea typeface="宋体" panose="02010600030101010101" pitchFamily="2" charset="-122"/>
              </a:rPr>
              <a:t> </a:t>
            </a:r>
            <a:r>
              <a:rPr lang="tr-TR" sz="1600" dirty="0" err="1">
                <a:latin typeface="+mn-lt"/>
                <a:ea typeface="宋体" panose="02010600030101010101" pitchFamily="2" charset="-122"/>
              </a:rPr>
              <a:t>reveal</a:t>
            </a:r>
            <a:r>
              <a:rPr lang="tr-TR" sz="1600" dirty="0">
                <a:latin typeface="+mn-lt"/>
                <a:ea typeface="宋体" panose="02010600030101010101" pitchFamily="2" charset="-122"/>
              </a:rPr>
              <a:t> </a:t>
            </a:r>
            <a:r>
              <a:rPr lang="tr-TR" sz="1600" dirty="0" err="1">
                <a:latin typeface="+mn-lt"/>
                <a:ea typeface="宋体" panose="02010600030101010101" pitchFamily="2" charset="-122"/>
              </a:rPr>
              <a:t>that</a:t>
            </a:r>
            <a:r>
              <a:rPr lang="tr-TR" sz="1600" dirty="0">
                <a:latin typeface="+mn-lt"/>
                <a:ea typeface="宋体" panose="02010600030101010101" pitchFamily="2" charset="-122"/>
              </a:rPr>
              <a:t> </a:t>
            </a:r>
            <a:r>
              <a:rPr lang="tr-TR" sz="1600" dirty="0" err="1">
                <a:latin typeface="+mn-lt"/>
                <a:ea typeface="宋体" panose="02010600030101010101" pitchFamily="2" charset="-122"/>
              </a:rPr>
              <a:t>the</a:t>
            </a:r>
            <a:r>
              <a:rPr lang="tr-TR" sz="1600" dirty="0">
                <a:latin typeface="+mn-lt"/>
                <a:ea typeface="宋体" panose="02010600030101010101" pitchFamily="2" charset="-122"/>
              </a:rPr>
              <a:t> </a:t>
            </a:r>
            <a:r>
              <a:rPr lang="tr-TR" sz="1600" dirty="0" err="1">
                <a:latin typeface="+mn-lt"/>
                <a:ea typeface="宋体" panose="02010600030101010101" pitchFamily="2" charset="-122"/>
              </a:rPr>
              <a:t>person</a:t>
            </a:r>
            <a:r>
              <a:rPr lang="tr-TR" sz="1600" dirty="0">
                <a:latin typeface="+mn-lt"/>
                <a:ea typeface="宋体" panose="02010600030101010101" pitchFamily="2" charset="-122"/>
              </a:rPr>
              <a:t> is </a:t>
            </a:r>
            <a:r>
              <a:rPr lang="tr-TR" sz="1600" dirty="0" err="1">
                <a:latin typeface="+mn-lt"/>
                <a:ea typeface="宋体" panose="02010600030101010101" pitchFamily="2" charset="-122"/>
              </a:rPr>
              <a:t>doing</a:t>
            </a:r>
            <a:r>
              <a:rPr lang="tr-TR" sz="1600" dirty="0">
                <a:latin typeface="+mn-lt"/>
                <a:ea typeface="宋体" panose="02010600030101010101" pitchFamily="2" charset="-122"/>
              </a:rPr>
              <a:t> </a:t>
            </a:r>
            <a:r>
              <a:rPr lang="tr-TR" sz="1600" dirty="0" err="1">
                <a:latin typeface="+mn-lt"/>
                <a:ea typeface="宋体" panose="02010600030101010101" pitchFamily="2" charset="-122"/>
              </a:rPr>
              <a:t>active</a:t>
            </a:r>
            <a:r>
              <a:rPr lang="tr-TR" sz="1600" dirty="0">
                <a:latin typeface="+mn-lt"/>
                <a:ea typeface="宋体" panose="02010600030101010101" pitchFamily="2" charset="-122"/>
              </a:rPr>
              <a:t> </a:t>
            </a:r>
            <a:r>
              <a:rPr lang="tr-TR" sz="1600" dirty="0" err="1">
                <a:latin typeface="+mn-lt"/>
                <a:ea typeface="宋体" panose="02010600030101010101" pitchFamily="2" charset="-122"/>
              </a:rPr>
              <a:t>research</a:t>
            </a:r>
            <a:r>
              <a:rPr lang="tr-TR" sz="1600" dirty="0">
                <a:latin typeface="+mn-lt"/>
                <a:ea typeface="宋体" panose="02010600030101010101" pitchFamily="2" charset="-122"/>
              </a:rPr>
              <a:t>.</a:t>
            </a:r>
          </a:p>
          <a:p>
            <a:pPr algn="just">
              <a:defRPr/>
            </a:pPr>
            <a:r>
              <a:rPr lang="tr-TR" sz="1600" dirty="0" err="1">
                <a:latin typeface="+mn-lt"/>
                <a:ea typeface="宋体" panose="02010600030101010101" pitchFamily="2" charset="-122"/>
              </a:rPr>
              <a:t>Before</a:t>
            </a:r>
            <a:r>
              <a:rPr lang="tr-TR" sz="1600" dirty="0">
                <a:latin typeface="+mn-lt"/>
                <a:ea typeface="宋体" panose="02010600030101010101" pitchFamily="2" charset="-122"/>
              </a:rPr>
              <a:t> </a:t>
            </a:r>
            <a:r>
              <a:rPr lang="tr-TR" sz="1600" dirty="0" err="1">
                <a:latin typeface="+mn-lt"/>
                <a:ea typeface="宋体" panose="02010600030101010101" pitchFamily="2" charset="-122"/>
              </a:rPr>
              <a:t>citing</a:t>
            </a:r>
            <a:r>
              <a:rPr lang="tr-TR" sz="1600" dirty="0">
                <a:latin typeface="+mn-lt"/>
                <a:ea typeface="宋体" panose="02010600030101010101" pitchFamily="2" charset="-122"/>
              </a:rPr>
              <a:t> </a:t>
            </a:r>
            <a:r>
              <a:rPr lang="tr-TR" sz="1600" dirty="0" err="1">
                <a:latin typeface="+mn-lt"/>
                <a:ea typeface="宋体" panose="02010600030101010101" pitchFamily="2" charset="-122"/>
              </a:rPr>
              <a:t>publications</a:t>
            </a:r>
            <a:r>
              <a:rPr lang="tr-TR" sz="1600" dirty="0">
                <a:latin typeface="+mn-lt"/>
                <a:ea typeface="宋体" panose="02010600030101010101" pitchFamily="2" charset="-122"/>
              </a:rPr>
              <a:t> </a:t>
            </a:r>
            <a:r>
              <a:rPr lang="tr-TR" sz="1600" dirty="0" err="1">
                <a:latin typeface="+mn-lt"/>
                <a:ea typeface="宋体" panose="02010600030101010101" pitchFamily="2" charset="-122"/>
              </a:rPr>
              <a:t>that</a:t>
            </a:r>
            <a:r>
              <a:rPr lang="tr-TR" sz="1600" dirty="0">
                <a:latin typeface="+mn-lt"/>
                <a:ea typeface="宋体" panose="02010600030101010101" pitchFamily="2" charset="-122"/>
              </a:rPr>
              <a:t> </a:t>
            </a:r>
            <a:r>
              <a:rPr lang="tr-TR" sz="1600" dirty="0" err="1">
                <a:latin typeface="+mn-lt"/>
                <a:ea typeface="宋体" panose="02010600030101010101" pitchFamily="2" charset="-122"/>
              </a:rPr>
              <a:t>have</a:t>
            </a:r>
            <a:r>
              <a:rPr lang="tr-TR" sz="1600" dirty="0">
                <a:latin typeface="+mn-lt"/>
                <a:ea typeface="宋体" panose="02010600030101010101" pitchFamily="2" charset="-122"/>
              </a:rPr>
              <a:t> not yet </a:t>
            </a:r>
            <a:r>
              <a:rPr lang="tr-TR" sz="1600" dirty="0" err="1">
                <a:latin typeface="+mn-lt"/>
                <a:ea typeface="宋体" panose="02010600030101010101" pitchFamily="2" charset="-122"/>
              </a:rPr>
              <a:t>been</a:t>
            </a:r>
            <a:r>
              <a:rPr lang="tr-TR" sz="1600" dirty="0">
                <a:latin typeface="+mn-lt"/>
                <a:ea typeface="宋体" panose="02010600030101010101" pitchFamily="2" charset="-122"/>
              </a:rPr>
              <a:t> </a:t>
            </a:r>
            <a:r>
              <a:rPr lang="tr-TR" sz="1600" dirty="0" err="1">
                <a:latin typeface="+mn-lt"/>
                <a:ea typeface="宋体" panose="02010600030101010101" pitchFamily="2" charset="-122"/>
              </a:rPr>
              <a:t>published</a:t>
            </a:r>
            <a:r>
              <a:rPr lang="tr-TR" sz="1600" dirty="0">
                <a:latin typeface="+mn-lt"/>
                <a:ea typeface="宋体" panose="02010600030101010101" pitchFamily="2" charset="-122"/>
              </a:rPr>
              <a:t>, </a:t>
            </a:r>
            <a:r>
              <a:rPr lang="tr-TR" sz="1600" dirty="0" err="1">
                <a:latin typeface="+mn-lt"/>
                <a:ea typeface="宋体" panose="02010600030101010101" pitchFamily="2" charset="-122"/>
              </a:rPr>
              <a:t>such</a:t>
            </a:r>
            <a:r>
              <a:rPr lang="tr-TR" sz="1600" dirty="0">
                <a:latin typeface="+mn-lt"/>
                <a:ea typeface="宋体" panose="02010600030101010101" pitchFamily="2" charset="-122"/>
              </a:rPr>
              <a:t> as </a:t>
            </a:r>
            <a:r>
              <a:rPr lang="tr-TR" sz="1600" dirty="0" err="1">
                <a:latin typeface="+mn-lt"/>
                <a:ea typeface="宋体" panose="02010600030101010101" pitchFamily="2" charset="-122"/>
              </a:rPr>
              <a:t>Arxiv</a:t>
            </a:r>
            <a:r>
              <a:rPr lang="tr-TR" sz="1600" dirty="0">
                <a:latin typeface="+mn-lt"/>
                <a:ea typeface="宋体" panose="02010600030101010101" pitchFamily="2" charset="-122"/>
              </a:rPr>
              <a:t>, it </a:t>
            </a:r>
            <a:r>
              <a:rPr lang="tr-TR" sz="1600" dirty="0" err="1">
                <a:latin typeface="+mn-lt"/>
                <a:ea typeface="宋体" panose="02010600030101010101" pitchFamily="2" charset="-122"/>
              </a:rPr>
              <a:t>should</a:t>
            </a:r>
            <a:r>
              <a:rPr lang="tr-TR" sz="1600" dirty="0">
                <a:latin typeface="+mn-lt"/>
                <a:ea typeface="宋体" panose="02010600030101010101" pitchFamily="2" charset="-122"/>
              </a:rPr>
              <a:t> be </a:t>
            </a:r>
            <a:r>
              <a:rPr lang="tr-TR" sz="1600" dirty="0" err="1">
                <a:latin typeface="+mn-lt"/>
                <a:ea typeface="宋体" panose="02010600030101010101" pitchFamily="2" charset="-122"/>
              </a:rPr>
              <a:t>checked</a:t>
            </a:r>
            <a:r>
              <a:rPr lang="tr-TR" sz="1600" dirty="0">
                <a:latin typeface="+mn-lt"/>
                <a:ea typeface="宋体" panose="02010600030101010101" pitchFamily="2" charset="-122"/>
              </a:rPr>
              <a:t> </a:t>
            </a:r>
            <a:r>
              <a:rPr lang="tr-TR" sz="1600" dirty="0" err="1">
                <a:latin typeface="+mn-lt"/>
                <a:ea typeface="宋体" panose="02010600030101010101" pitchFamily="2" charset="-122"/>
              </a:rPr>
              <a:t>whether</a:t>
            </a:r>
            <a:r>
              <a:rPr lang="tr-TR" sz="1600" dirty="0">
                <a:latin typeface="+mn-lt"/>
                <a:ea typeface="宋体" panose="02010600030101010101" pitchFamily="2" charset="-122"/>
              </a:rPr>
              <a:t> </a:t>
            </a:r>
            <a:r>
              <a:rPr lang="tr-TR" sz="1600" dirty="0" err="1">
                <a:latin typeface="+mn-lt"/>
                <a:ea typeface="宋体" panose="02010600030101010101" pitchFamily="2" charset="-122"/>
              </a:rPr>
              <a:t>that</a:t>
            </a:r>
            <a:r>
              <a:rPr lang="tr-TR" sz="1600" dirty="0">
                <a:latin typeface="+mn-lt"/>
                <a:ea typeface="宋体" panose="02010600030101010101" pitchFamily="2" charset="-122"/>
              </a:rPr>
              <a:t> </a:t>
            </a:r>
            <a:r>
              <a:rPr lang="tr-TR" sz="1600" dirty="0" err="1">
                <a:latin typeface="+mn-lt"/>
                <a:ea typeface="宋体" panose="02010600030101010101" pitchFamily="2" charset="-122"/>
              </a:rPr>
              <a:t>publication</a:t>
            </a:r>
            <a:r>
              <a:rPr lang="tr-TR" sz="1600" dirty="0">
                <a:latin typeface="+mn-lt"/>
                <a:ea typeface="宋体" panose="02010600030101010101" pitchFamily="2" charset="-122"/>
              </a:rPr>
              <a:t> has </a:t>
            </a:r>
            <a:r>
              <a:rPr lang="tr-TR" sz="1600" dirty="0" err="1">
                <a:latin typeface="+mn-lt"/>
                <a:ea typeface="宋体" panose="02010600030101010101" pitchFamily="2" charset="-122"/>
              </a:rPr>
              <a:t>been</a:t>
            </a:r>
            <a:r>
              <a:rPr lang="tr-TR" sz="1600" dirty="0">
                <a:latin typeface="+mn-lt"/>
                <a:ea typeface="宋体" panose="02010600030101010101" pitchFamily="2" charset="-122"/>
              </a:rPr>
              <a:t> </a:t>
            </a:r>
            <a:r>
              <a:rPr lang="tr-TR" sz="1600" dirty="0" err="1">
                <a:latin typeface="+mn-lt"/>
                <a:ea typeface="宋体" panose="02010600030101010101" pitchFamily="2" charset="-122"/>
              </a:rPr>
              <a:t>published</a:t>
            </a:r>
            <a:r>
              <a:rPr lang="tr-TR" sz="1600" dirty="0">
                <a:latin typeface="+mn-lt"/>
                <a:ea typeface="宋体" panose="02010600030101010101" pitchFamily="2" charset="-122"/>
              </a:rPr>
              <a:t> </a:t>
            </a:r>
            <a:r>
              <a:rPr lang="tr-TR" sz="1600" dirty="0" err="1">
                <a:latin typeface="+mn-lt"/>
                <a:ea typeface="宋体" panose="02010600030101010101" pitchFamily="2" charset="-122"/>
              </a:rPr>
              <a:t>or</a:t>
            </a:r>
            <a:r>
              <a:rPr lang="tr-TR" sz="1600" dirty="0">
                <a:latin typeface="+mn-lt"/>
                <a:ea typeface="宋体" panose="02010600030101010101" pitchFamily="2" charset="-122"/>
              </a:rPr>
              <a:t> not. </a:t>
            </a:r>
            <a:r>
              <a:rPr lang="tr-TR" sz="1600" dirty="0" err="1">
                <a:latin typeface="+mn-lt"/>
                <a:ea typeface="宋体" panose="02010600030101010101" pitchFamily="2" charset="-122"/>
              </a:rPr>
              <a:t>If</a:t>
            </a:r>
            <a:r>
              <a:rPr lang="tr-TR" sz="1600" dirty="0">
                <a:latin typeface="+mn-lt"/>
                <a:ea typeface="宋体" panose="02010600030101010101" pitchFamily="2" charset="-122"/>
              </a:rPr>
              <a:t> </a:t>
            </a:r>
            <a:r>
              <a:rPr lang="tr-TR" sz="1600" dirty="0" err="1">
                <a:latin typeface="+mn-lt"/>
                <a:ea typeface="宋体" panose="02010600030101010101" pitchFamily="2" charset="-122"/>
              </a:rPr>
              <a:t>the</a:t>
            </a:r>
            <a:r>
              <a:rPr lang="tr-TR" sz="1600" dirty="0">
                <a:latin typeface="+mn-lt"/>
                <a:ea typeface="宋体" panose="02010600030101010101" pitchFamily="2" charset="-122"/>
              </a:rPr>
              <a:t> </a:t>
            </a:r>
            <a:r>
              <a:rPr lang="tr-TR" sz="1600" dirty="0" err="1">
                <a:latin typeface="+mn-lt"/>
                <a:ea typeface="宋体" panose="02010600030101010101" pitchFamily="2" charset="-122"/>
              </a:rPr>
              <a:t>publication</a:t>
            </a:r>
            <a:r>
              <a:rPr lang="tr-TR" sz="1600" dirty="0">
                <a:latin typeface="+mn-lt"/>
                <a:ea typeface="宋体" panose="02010600030101010101" pitchFamily="2" charset="-122"/>
              </a:rPr>
              <a:t> is in </a:t>
            </a:r>
            <a:r>
              <a:rPr lang="tr-TR" sz="1600" dirty="0" err="1">
                <a:latin typeface="+mn-lt"/>
                <a:ea typeface="宋体" panose="02010600030101010101" pitchFamily="2" charset="-122"/>
              </a:rPr>
              <a:t>print</a:t>
            </a:r>
            <a:r>
              <a:rPr lang="tr-TR" sz="1600" dirty="0">
                <a:latin typeface="+mn-lt"/>
                <a:ea typeface="宋体" panose="02010600030101010101" pitchFamily="2" charset="-122"/>
              </a:rPr>
              <a:t>, </a:t>
            </a:r>
            <a:r>
              <a:rPr lang="tr-TR" sz="1600" dirty="0" err="1">
                <a:latin typeface="+mn-lt"/>
                <a:ea typeface="宋体" panose="02010600030101010101" pitchFamily="2" charset="-122"/>
              </a:rPr>
              <a:t>the</a:t>
            </a:r>
            <a:r>
              <a:rPr lang="tr-TR" sz="1600" dirty="0">
                <a:latin typeface="+mn-lt"/>
                <a:ea typeface="宋体" panose="02010600030101010101" pitchFamily="2" charset="-122"/>
              </a:rPr>
              <a:t> </a:t>
            </a:r>
            <a:r>
              <a:rPr lang="tr-TR" sz="1600" dirty="0" err="1">
                <a:latin typeface="+mn-lt"/>
                <a:ea typeface="宋体" panose="02010600030101010101" pitchFamily="2" charset="-122"/>
              </a:rPr>
              <a:t>published</a:t>
            </a:r>
            <a:r>
              <a:rPr lang="tr-TR" sz="1600" dirty="0">
                <a:latin typeface="+mn-lt"/>
                <a:ea typeface="宋体" panose="02010600030101010101" pitchFamily="2" charset="-122"/>
              </a:rPr>
              <a:t> </a:t>
            </a:r>
            <a:r>
              <a:rPr lang="tr-TR" sz="1600" dirty="0" err="1">
                <a:latin typeface="+mn-lt"/>
                <a:ea typeface="宋体" panose="02010600030101010101" pitchFamily="2" charset="-122"/>
              </a:rPr>
              <a:t>version</a:t>
            </a:r>
            <a:r>
              <a:rPr lang="tr-TR" sz="1600" dirty="0">
                <a:latin typeface="+mn-lt"/>
                <a:ea typeface="宋体" panose="02010600030101010101" pitchFamily="2" charset="-122"/>
              </a:rPr>
              <a:t>, not </a:t>
            </a:r>
            <a:r>
              <a:rPr lang="tr-TR" sz="1600" dirty="0" err="1">
                <a:latin typeface="+mn-lt"/>
                <a:ea typeface="宋体" panose="02010600030101010101" pitchFamily="2" charset="-122"/>
              </a:rPr>
              <a:t>the</a:t>
            </a:r>
            <a:r>
              <a:rPr lang="tr-TR" sz="1600" dirty="0">
                <a:latin typeface="+mn-lt"/>
                <a:ea typeface="宋体" panose="02010600030101010101" pitchFamily="2" charset="-122"/>
              </a:rPr>
              <a:t> </a:t>
            </a:r>
            <a:r>
              <a:rPr lang="tr-TR" sz="1600" dirty="0" err="1">
                <a:latin typeface="+mn-lt"/>
                <a:ea typeface="宋体" panose="02010600030101010101" pitchFamily="2" charset="-122"/>
              </a:rPr>
              <a:t>archive</a:t>
            </a:r>
            <a:r>
              <a:rPr lang="tr-TR" sz="1600" dirty="0">
                <a:latin typeface="+mn-lt"/>
                <a:ea typeface="宋体" panose="02010600030101010101" pitchFamily="2" charset="-122"/>
              </a:rPr>
              <a:t> </a:t>
            </a:r>
            <a:r>
              <a:rPr lang="tr-TR" sz="1600" dirty="0" err="1">
                <a:latin typeface="+mn-lt"/>
                <a:ea typeface="宋体" panose="02010600030101010101" pitchFamily="2" charset="-122"/>
              </a:rPr>
              <a:t>version</a:t>
            </a:r>
            <a:r>
              <a:rPr lang="tr-TR" sz="1600" dirty="0">
                <a:latin typeface="+mn-lt"/>
                <a:ea typeface="宋体" panose="02010600030101010101" pitchFamily="2" charset="-122"/>
              </a:rPr>
              <a:t>, </a:t>
            </a:r>
            <a:r>
              <a:rPr lang="tr-TR" sz="1600" dirty="0" err="1">
                <a:latin typeface="+mn-lt"/>
                <a:ea typeface="宋体" panose="02010600030101010101" pitchFamily="2" charset="-122"/>
              </a:rPr>
              <a:t>should</a:t>
            </a:r>
            <a:r>
              <a:rPr lang="tr-TR" sz="1600" dirty="0">
                <a:latin typeface="+mn-lt"/>
                <a:ea typeface="宋体" panose="02010600030101010101" pitchFamily="2" charset="-122"/>
              </a:rPr>
              <a:t> be </a:t>
            </a:r>
            <a:r>
              <a:rPr lang="tr-TR" sz="1600" dirty="0" err="1">
                <a:latin typeface="+mn-lt"/>
                <a:ea typeface="宋体" panose="02010600030101010101" pitchFamily="2" charset="-122"/>
              </a:rPr>
              <a:t>referenced</a:t>
            </a:r>
            <a:r>
              <a:rPr lang="tr-TR" sz="1600" dirty="0">
                <a:latin typeface="+mn-lt"/>
                <a:ea typeface="宋体" panose="02010600030101010101" pitchFamily="2" charset="-122"/>
              </a:rPr>
              <a:t>.</a:t>
            </a:r>
          </a:p>
          <a:p>
            <a:pPr algn="just">
              <a:defRPr/>
            </a:pPr>
            <a:endParaRPr lang="tr-TR" sz="1600" b="0" i="0" u="none" strike="noStrike" dirty="0">
              <a:solidFill>
                <a:srgbClr val="000000"/>
              </a:solidFill>
              <a:effectLst/>
              <a:latin typeface="+mn-lt"/>
            </a:endParaRPr>
          </a:p>
          <a:p>
            <a:pPr algn="just" rtl="0" fontAlgn="base">
              <a:spcBef>
                <a:spcPts val="0"/>
              </a:spcBef>
              <a:spcAft>
                <a:spcPts val="0"/>
              </a:spcAft>
            </a:pPr>
            <a:r>
              <a:rPr lang="tr-TR" altLang="zh-CN" sz="1600" dirty="0" err="1">
                <a:solidFill>
                  <a:srgbClr val="000000"/>
                </a:solidFill>
                <a:latin typeface="+mn-lt"/>
              </a:rPr>
              <a:t>Example</a:t>
            </a:r>
            <a:r>
              <a:rPr lang="tr-TR" altLang="zh-CN" sz="1600" dirty="0">
                <a:solidFill>
                  <a:srgbClr val="000000"/>
                </a:solidFill>
                <a:latin typeface="+mn-lt"/>
              </a:rPr>
              <a:t> </a:t>
            </a:r>
            <a:r>
              <a:rPr lang="tr-TR" altLang="zh-CN" sz="1600" dirty="0" err="1">
                <a:solidFill>
                  <a:srgbClr val="000000"/>
                </a:solidFill>
                <a:latin typeface="+mn-lt"/>
              </a:rPr>
              <a:t>References</a:t>
            </a:r>
            <a:r>
              <a:rPr lang="tr-TR" altLang="zh-CN" sz="1600" dirty="0">
                <a:solidFill>
                  <a:srgbClr val="000000"/>
                </a:solidFill>
                <a:latin typeface="+mn-lt"/>
              </a:rPr>
              <a:t>:</a:t>
            </a:r>
            <a:endParaRPr lang="en-GB" altLang="zh-CN" sz="1600" dirty="0">
              <a:solidFill>
                <a:srgbClr val="000000"/>
              </a:solidFill>
              <a:latin typeface="+mn-lt"/>
            </a:endParaRPr>
          </a:p>
          <a:p>
            <a:pPr algn="just">
              <a:spcBef>
                <a:spcPts val="0"/>
              </a:spcBef>
              <a:spcAft>
                <a:spcPts val="0"/>
              </a:spcAft>
              <a:defRPr/>
            </a:pPr>
            <a:r>
              <a:rPr lang="en-US" altLang="zh-CN" sz="1600" dirty="0">
                <a:latin typeface="+mn-lt"/>
                <a:ea typeface="宋体" panose="02010600030101010101" pitchFamily="2" charset="-122"/>
              </a:rPr>
              <a:t>[1] Author's Surname, First Letter of Author's First Name. (Year). Title of the Source. Publisher or Journal, volume (issue), pages.</a:t>
            </a:r>
          </a:p>
          <a:p>
            <a:pPr algn="just">
              <a:spcBef>
                <a:spcPts val="0"/>
              </a:spcBef>
              <a:spcAft>
                <a:spcPts val="0"/>
              </a:spcAft>
              <a:defRPr/>
            </a:pPr>
            <a:r>
              <a:rPr lang="en-US" altLang="zh-CN" sz="1600" dirty="0">
                <a:latin typeface="+mn-lt"/>
                <a:ea typeface="宋体" panose="02010600030101010101" pitchFamily="2" charset="-122"/>
              </a:rPr>
              <a:t>[2] Author's Last Name, Author's First Initial. (Year). Title of the Source. (Year). Publisher or Journal, volume(issue), pages.</a:t>
            </a:r>
            <a:endParaRPr lang="en-GB" altLang="zh-CN" sz="1600" dirty="0">
              <a:latin typeface="+mn-lt"/>
              <a:ea typeface="宋体" panose="02010600030101010101" pitchFamily="2" charset="-122"/>
            </a:endParaRPr>
          </a:p>
        </p:txBody>
      </p:sp>
      <p:sp>
        <p:nvSpPr>
          <p:cNvPr id="3112" name="Rectangle 7548">
            <a:extLst>
              <a:ext uri="{FF2B5EF4-FFF2-40B4-BE49-F238E27FC236}">
                <a16:creationId xmlns:a16="http://schemas.microsoft.com/office/drawing/2014/main" id="{6F2F874C-EDA1-62E0-6284-504C8C17A04B}"/>
              </a:ext>
            </a:extLst>
          </p:cNvPr>
          <p:cNvSpPr>
            <a:spLocks noChangeArrowheads="1"/>
          </p:cNvSpPr>
          <p:nvPr/>
        </p:nvSpPr>
        <p:spPr bwMode="auto">
          <a:xfrm>
            <a:off x="829368" y="3695435"/>
            <a:ext cx="9775819" cy="10434058"/>
          </a:xfrm>
          <a:prstGeom prst="rect">
            <a:avLst/>
          </a:prstGeom>
          <a:noFill/>
          <a:ln w="12700">
            <a:solidFill>
              <a:srgbClr val="C0C0C0"/>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7500">
                <a:solidFill>
                  <a:schemeClr val="tx1"/>
                </a:solidFill>
                <a:latin typeface="Times New Roman" panose="02020603050405020304" pitchFamily="18" charset="0"/>
              </a:defRPr>
            </a:lvl1pPr>
            <a:lvl2pPr marL="742950" indent="-285750">
              <a:defRPr sz="7500">
                <a:solidFill>
                  <a:schemeClr val="tx1"/>
                </a:solidFill>
                <a:latin typeface="Times New Roman" panose="02020603050405020304" pitchFamily="18" charset="0"/>
              </a:defRPr>
            </a:lvl2pPr>
            <a:lvl3pPr marL="1143000" indent="-228600">
              <a:defRPr sz="7500">
                <a:solidFill>
                  <a:schemeClr val="tx1"/>
                </a:solidFill>
                <a:latin typeface="Times New Roman" panose="02020603050405020304" pitchFamily="18" charset="0"/>
              </a:defRPr>
            </a:lvl3pPr>
            <a:lvl4pPr marL="1600200" indent="-228600">
              <a:defRPr sz="7500">
                <a:solidFill>
                  <a:schemeClr val="tx1"/>
                </a:solidFill>
                <a:latin typeface="Times New Roman" panose="02020603050405020304" pitchFamily="18" charset="0"/>
              </a:defRPr>
            </a:lvl4pPr>
            <a:lvl5pPr marL="2057400" indent="-228600">
              <a:defRPr sz="7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7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7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7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7500">
                <a:solidFill>
                  <a:schemeClr val="tx1"/>
                </a:solidFill>
                <a:latin typeface="Times New Roman" panose="02020603050405020304" pitchFamily="18" charset="0"/>
              </a:defRPr>
            </a:lvl9pPr>
          </a:lstStyle>
          <a:p>
            <a:endParaRPr lang="zh-CN" altLang="en-US" sz="9009">
              <a:ea typeface="宋体" panose="02010600030101010101" pitchFamily="2" charset="-122"/>
            </a:endParaRPr>
          </a:p>
        </p:txBody>
      </p:sp>
      <p:sp>
        <p:nvSpPr>
          <p:cNvPr id="3113" name="Rectangle 7549">
            <a:extLst>
              <a:ext uri="{FF2B5EF4-FFF2-40B4-BE49-F238E27FC236}">
                <a16:creationId xmlns:a16="http://schemas.microsoft.com/office/drawing/2014/main" id="{DFA004F9-DF4E-6CCD-1109-2C969634DAC8}"/>
              </a:ext>
            </a:extLst>
          </p:cNvPr>
          <p:cNvSpPr>
            <a:spLocks noChangeArrowheads="1"/>
          </p:cNvSpPr>
          <p:nvPr/>
        </p:nvSpPr>
        <p:spPr bwMode="auto">
          <a:xfrm>
            <a:off x="825556" y="14309949"/>
            <a:ext cx="9775817" cy="15589298"/>
          </a:xfrm>
          <a:prstGeom prst="rect">
            <a:avLst/>
          </a:prstGeom>
          <a:noFill/>
          <a:ln w="12700">
            <a:solidFill>
              <a:srgbClr val="C0C0C0"/>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7500">
                <a:solidFill>
                  <a:schemeClr val="tx1"/>
                </a:solidFill>
                <a:latin typeface="Times New Roman" panose="02020603050405020304" pitchFamily="18" charset="0"/>
              </a:defRPr>
            </a:lvl1pPr>
            <a:lvl2pPr marL="742950" indent="-285750">
              <a:defRPr sz="7500">
                <a:solidFill>
                  <a:schemeClr val="tx1"/>
                </a:solidFill>
                <a:latin typeface="Times New Roman" panose="02020603050405020304" pitchFamily="18" charset="0"/>
              </a:defRPr>
            </a:lvl2pPr>
            <a:lvl3pPr marL="1143000" indent="-228600">
              <a:defRPr sz="7500">
                <a:solidFill>
                  <a:schemeClr val="tx1"/>
                </a:solidFill>
                <a:latin typeface="Times New Roman" panose="02020603050405020304" pitchFamily="18" charset="0"/>
              </a:defRPr>
            </a:lvl3pPr>
            <a:lvl4pPr marL="1600200" indent="-228600">
              <a:defRPr sz="7500">
                <a:solidFill>
                  <a:schemeClr val="tx1"/>
                </a:solidFill>
                <a:latin typeface="Times New Roman" panose="02020603050405020304" pitchFamily="18" charset="0"/>
              </a:defRPr>
            </a:lvl4pPr>
            <a:lvl5pPr marL="2057400" indent="-228600">
              <a:defRPr sz="7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7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7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7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7500">
                <a:solidFill>
                  <a:schemeClr val="tx1"/>
                </a:solidFill>
                <a:latin typeface="Times New Roman" panose="02020603050405020304" pitchFamily="18" charset="0"/>
              </a:defRPr>
            </a:lvl9pPr>
          </a:lstStyle>
          <a:p>
            <a:endParaRPr lang="zh-CN" altLang="en-US" sz="9009">
              <a:ea typeface="宋体" panose="02010600030101010101" pitchFamily="2" charset="-122"/>
            </a:endParaRPr>
          </a:p>
        </p:txBody>
      </p:sp>
      <p:sp>
        <p:nvSpPr>
          <p:cNvPr id="3114" name="Rectangle 7550">
            <a:extLst>
              <a:ext uri="{FF2B5EF4-FFF2-40B4-BE49-F238E27FC236}">
                <a16:creationId xmlns:a16="http://schemas.microsoft.com/office/drawing/2014/main" id="{B100459D-1E12-E444-0305-7DD6B4498267}"/>
              </a:ext>
            </a:extLst>
          </p:cNvPr>
          <p:cNvSpPr>
            <a:spLocks noChangeArrowheads="1"/>
          </p:cNvSpPr>
          <p:nvPr/>
        </p:nvSpPr>
        <p:spPr bwMode="auto">
          <a:xfrm>
            <a:off x="10870257" y="3695436"/>
            <a:ext cx="9720513" cy="10434058"/>
          </a:xfrm>
          <a:prstGeom prst="rect">
            <a:avLst/>
          </a:prstGeom>
          <a:noFill/>
          <a:ln w="12700">
            <a:solidFill>
              <a:srgbClr val="C0C0C0"/>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7500">
                <a:solidFill>
                  <a:schemeClr val="tx1"/>
                </a:solidFill>
                <a:latin typeface="Times New Roman" panose="02020603050405020304" pitchFamily="18" charset="0"/>
              </a:defRPr>
            </a:lvl1pPr>
            <a:lvl2pPr marL="742950" indent="-285750">
              <a:defRPr sz="7500">
                <a:solidFill>
                  <a:schemeClr val="tx1"/>
                </a:solidFill>
                <a:latin typeface="Times New Roman" panose="02020603050405020304" pitchFamily="18" charset="0"/>
              </a:defRPr>
            </a:lvl2pPr>
            <a:lvl3pPr marL="1143000" indent="-228600">
              <a:defRPr sz="7500">
                <a:solidFill>
                  <a:schemeClr val="tx1"/>
                </a:solidFill>
                <a:latin typeface="Times New Roman" panose="02020603050405020304" pitchFamily="18" charset="0"/>
              </a:defRPr>
            </a:lvl3pPr>
            <a:lvl4pPr marL="1600200" indent="-228600">
              <a:defRPr sz="7500">
                <a:solidFill>
                  <a:schemeClr val="tx1"/>
                </a:solidFill>
                <a:latin typeface="Times New Roman" panose="02020603050405020304" pitchFamily="18" charset="0"/>
              </a:defRPr>
            </a:lvl4pPr>
            <a:lvl5pPr marL="2057400" indent="-228600">
              <a:defRPr sz="7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7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7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7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7500">
                <a:solidFill>
                  <a:schemeClr val="tx1"/>
                </a:solidFill>
                <a:latin typeface="Times New Roman" panose="02020603050405020304" pitchFamily="18" charset="0"/>
              </a:defRPr>
            </a:lvl9pPr>
          </a:lstStyle>
          <a:p>
            <a:endParaRPr lang="zh-CN" altLang="en-US" sz="9009">
              <a:ea typeface="宋体" panose="02010600030101010101" pitchFamily="2" charset="-122"/>
            </a:endParaRPr>
          </a:p>
        </p:txBody>
      </p:sp>
      <p:sp>
        <p:nvSpPr>
          <p:cNvPr id="3115" name="Rectangle 7551">
            <a:extLst>
              <a:ext uri="{FF2B5EF4-FFF2-40B4-BE49-F238E27FC236}">
                <a16:creationId xmlns:a16="http://schemas.microsoft.com/office/drawing/2014/main" id="{9E3B701E-FE28-E836-23F5-A89EF0CA31CC}"/>
              </a:ext>
            </a:extLst>
          </p:cNvPr>
          <p:cNvSpPr>
            <a:spLocks noChangeArrowheads="1"/>
          </p:cNvSpPr>
          <p:nvPr/>
        </p:nvSpPr>
        <p:spPr bwMode="auto">
          <a:xfrm>
            <a:off x="10866443" y="14309949"/>
            <a:ext cx="9720513" cy="15589298"/>
          </a:xfrm>
          <a:prstGeom prst="rect">
            <a:avLst/>
          </a:prstGeom>
          <a:noFill/>
          <a:ln w="12700">
            <a:solidFill>
              <a:srgbClr val="C0C0C0"/>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7500">
                <a:solidFill>
                  <a:schemeClr val="tx1"/>
                </a:solidFill>
                <a:latin typeface="Times New Roman" panose="02020603050405020304" pitchFamily="18" charset="0"/>
              </a:defRPr>
            </a:lvl1pPr>
            <a:lvl2pPr marL="742950" indent="-285750">
              <a:defRPr sz="7500">
                <a:solidFill>
                  <a:schemeClr val="tx1"/>
                </a:solidFill>
                <a:latin typeface="Times New Roman" panose="02020603050405020304" pitchFamily="18" charset="0"/>
              </a:defRPr>
            </a:lvl2pPr>
            <a:lvl3pPr marL="1143000" indent="-228600">
              <a:defRPr sz="7500">
                <a:solidFill>
                  <a:schemeClr val="tx1"/>
                </a:solidFill>
                <a:latin typeface="Times New Roman" panose="02020603050405020304" pitchFamily="18" charset="0"/>
              </a:defRPr>
            </a:lvl3pPr>
            <a:lvl4pPr marL="1600200" indent="-228600">
              <a:defRPr sz="7500">
                <a:solidFill>
                  <a:schemeClr val="tx1"/>
                </a:solidFill>
                <a:latin typeface="Times New Roman" panose="02020603050405020304" pitchFamily="18" charset="0"/>
              </a:defRPr>
            </a:lvl4pPr>
            <a:lvl5pPr marL="2057400" indent="-228600">
              <a:defRPr sz="7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7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7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7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7500">
                <a:solidFill>
                  <a:schemeClr val="tx1"/>
                </a:solidFill>
                <a:latin typeface="Times New Roman" panose="02020603050405020304" pitchFamily="18" charset="0"/>
              </a:defRPr>
            </a:lvl9pPr>
          </a:lstStyle>
          <a:p>
            <a:endParaRPr lang="zh-CN" altLang="en-US" sz="9009">
              <a:ea typeface="宋体" panose="02010600030101010101" pitchFamily="2" charset="-122"/>
            </a:endParaRPr>
          </a:p>
        </p:txBody>
      </p:sp>
      <p:sp>
        <p:nvSpPr>
          <p:cNvPr id="3120" name="Text Box 7573">
            <a:extLst>
              <a:ext uri="{FF2B5EF4-FFF2-40B4-BE49-F238E27FC236}">
                <a16:creationId xmlns:a16="http://schemas.microsoft.com/office/drawing/2014/main" id="{AB8041B9-92EB-3B1F-A682-F2926F7301AA}"/>
              </a:ext>
            </a:extLst>
          </p:cNvPr>
          <p:cNvSpPr txBox="1">
            <a:spLocks noChangeArrowheads="1"/>
          </p:cNvSpPr>
          <p:nvPr/>
        </p:nvSpPr>
        <p:spPr bwMode="auto">
          <a:xfrm>
            <a:off x="1064280" y="7459952"/>
            <a:ext cx="9280322" cy="33465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8182" tIns="39091" rIns="78182" bIns="39091">
            <a:spAutoFit/>
          </a:bodyPr>
          <a:lstStyle>
            <a:lvl1pPr defTabSz="650875">
              <a:defRPr sz="7500">
                <a:solidFill>
                  <a:schemeClr val="tx1"/>
                </a:solidFill>
                <a:latin typeface="Times New Roman" panose="02020603050405020304" pitchFamily="18" charset="0"/>
              </a:defRPr>
            </a:lvl1pPr>
            <a:lvl2pPr marL="742950" indent="-285750" defTabSz="650875">
              <a:defRPr sz="7500">
                <a:solidFill>
                  <a:schemeClr val="tx1"/>
                </a:solidFill>
                <a:latin typeface="Times New Roman" panose="02020603050405020304" pitchFamily="18" charset="0"/>
              </a:defRPr>
            </a:lvl2pPr>
            <a:lvl3pPr marL="1143000" indent="-228600" defTabSz="650875">
              <a:defRPr sz="7500">
                <a:solidFill>
                  <a:schemeClr val="tx1"/>
                </a:solidFill>
                <a:latin typeface="Times New Roman" panose="02020603050405020304" pitchFamily="18" charset="0"/>
              </a:defRPr>
            </a:lvl3pPr>
            <a:lvl4pPr marL="1600200" indent="-228600" defTabSz="650875">
              <a:defRPr sz="7500">
                <a:solidFill>
                  <a:schemeClr val="tx1"/>
                </a:solidFill>
                <a:latin typeface="Times New Roman" panose="02020603050405020304" pitchFamily="18" charset="0"/>
              </a:defRPr>
            </a:lvl4pPr>
            <a:lvl5pPr marL="2057400" indent="-228600" defTabSz="650875">
              <a:defRPr sz="7500">
                <a:solidFill>
                  <a:schemeClr val="tx1"/>
                </a:solidFill>
                <a:latin typeface="Times New Roman" panose="02020603050405020304" pitchFamily="18" charset="0"/>
              </a:defRPr>
            </a:lvl5pPr>
            <a:lvl6pPr marL="2514600" indent="-228600" defTabSz="650875" eaLnBrk="0" fontAlgn="base" hangingPunct="0">
              <a:spcBef>
                <a:spcPct val="0"/>
              </a:spcBef>
              <a:spcAft>
                <a:spcPct val="0"/>
              </a:spcAft>
              <a:defRPr sz="7500">
                <a:solidFill>
                  <a:schemeClr val="tx1"/>
                </a:solidFill>
                <a:latin typeface="Times New Roman" panose="02020603050405020304" pitchFamily="18" charset="0"/>
              </a:defRPr>
            </a:lvl6pPr>
            <a:lvl7pPr marL="2971800" indent="-228600" defTabSz="650875" eaLnBrk="0" fontAlgn="base" hangingPunct="0">
              <a:spcBef>
                <a:spcPct val="0"/>
              </a:spcBef>
              <a:spcAft>
                <a:spcPct val="0"/>
              </a:spcAft>
              <a:defRPr sz="7500">
                <a:solidFill>
                  <a:schemeClr val="tx1"/>
                </a:solidFill>
                <a:latin typeface="Times New Roman" panose="02020603050405020304" pitchFamily="18" charset="0"/>
              </a:defRPr>
            </a:lvl7pPr>
            <a:lvl8pPr marL="3429000" indent="-228600" defTabSz="650875" eaLnBrk="0" fontAlgn="base" hangingPunct="0">
              <a:spcBef>
                <a:spcPct val="0"/>
              </a:spcBef>
              <a:spcAft>
                <a:spcPct val="0"/>
              </a:spcAft>
              <a:defRPr sz="7500">
                <a:solidFill>
                  <a:schemeClr val="tx1"/>
                </a:solidFill>
                <a:latin typeface="Times New Roman" panose="02020603050405020304" pitchFamily="18" charset="0"/>
              </a:defRPr>
            </a:lvl8pPr>
            <a:lvl9pPr marL="3886200" indent="-228600" defTabSz="650875" eaLnBrk="0" fontAlgn="base" hangingPunct="0">
              <a:spcBef>
                <a:spcPct val="0"/>
              </a:spcBef>
              <a:spcAft>
                <a:spcPct val="0"/>
              </a:spcAft>
              <a:defRPr sz="7500">
                <a:solidFill>
                  <a:schemeClr val="tx1"/>
                </a:solidFill>
                <a:latin typeface="Times New Roman" panose="02020603050405020304" pitchFamily="18" charset="0"/>
              </a:defRPr>
            </a:lvl9pPr>
          </a:lstStyle>
          <a:p>
            <a:pPr>
              <a:spcBef>
                <a:spcPts val="511"/>
              </a:spcBef>
              <a:spcAft>
                <a:spcPts val="1021"/>
              </a:spcAft>
              <a:defRPr/>
            </a:pPr>
            <a:r>
              <a:rPr lang="en-GB" altLang="zh-CN" sz="2400" b="1" dirty="0">
                <a:ea typeface="宋体" panose="02010600030101010101" pitchFamily="2" charset="-122"/>
              </a:rPr>
              <a:t>I. </a:t>
            </a:r>
            <a:r>
              <a:rPr lang="tr-TR" altLang="zh-CN" sz="2400" b="1" dirty="0" err="1">
                <a:ea typeface="宋体" panose="02010600030101010101" pitchFamily="2" charset="-122"/>
              </a:rPr>
              <a:t>Introduction</a:t>
            </a:r>
            <a:r>
              <a:rPr lang="en-US" altLang="zh-CN" sz="2400" b="1" dirty="0">
                <a:ea typeface="宋体" panose="02010600030101010101" pitchFamily="2" charset="-122"/>
              </a:rPr>
              <a:t> </a:t>
            </a:r>
            <a:endParaRPr lang="en-GB" altLang="zh-CN" sz="2400" b="1" dirty="0">
              <a:ea typeface="宋体" panose="02010600030101010101" pitchFamily="2" charset="-122"/>
            </a:endParaRPr>
          </a:p>
          <a:p>
            <a:pPr algn="just"/>
            <a:r>
              <a:rPr lang="en-AU" altLang="zh-CN" sz="2000" dirty="0">
                <a:ea typeface="宋体" panose="02010600030101010101" pitchFamily="2" charset="-122"/>
              </a:rPr>
              <a:t>The introduction should include sufficient basic information so that the reader can understand the topic and evaluate the purpose of the project and how it contributes to the topic. For this purpose, the subject of the project should be defined and the purpose and target of the study should be briefly explained. Motivation of the project; In other words, the reason why this topic was chosen and why the topic is important should be well emphasized in the introduction.</a:t>
            </a:r>
          </a:p>
          <a:p>
            <a:pPr algn="just"/>
            <a:r>
              <a:rPr lang="en-AU" altLang="zh-CN" sz="2000" dirty="0">
                <a:ea typeface="宋体" panose="02010600030101010101" pitchFamily="2" charset="-122"/>
              </a:rPr>
              <a:t>By briefly mentioning and citing the studies conducted on the subject, an explanation should be made as to which gap in the literature the subject under study closes and which problem it solves.</a:t>
            </a:r>
          </a:p>
        </p:txBody>
      </p:sp>
      <p:pic>
        <p:nvPicPr>
          <p:cNvPr id="23" name="Resim 10">
            <a:extLst>
              <a:ext uri="{FF2B5EF4-FFF2-40B4-BE49-F238E27FC236}">
                <a16:creationId xmlns:a16="http://schemas.microsoft.com/office/drawing/2014/main" id="{AE91F7B1-43F3-5481-3550-76C4711B386C}"/>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77161" y="867826"/>
            <a:ext cx="2442539" cy="2440381"/>
          </a:xfrm>
          <a:prstGeom prst="rect">
            <a:avLst/>
          </a:prstGeom>
        </p:spPr>
      </p:pic>
      <p:grpSp>
        <p:nvGrpSpPr>
          <p:cNvPr id="6" name="Group 5">
            <a:extLst>
              <a:ext uri="{FF2B5EF4-FFF2-40B4-BE49-F238E27FC236}">
                <a16:creationId xmlns:a16="http://schemas.microsoft.com/office/drawing/2014/main" id="{06F0BED1-C6AE-A925-E4C8-211B944575D6}"/>
              </a:ext>
            </a:extLst>
          </p:cNvPr>
          <p:cNvGrpSpPr/>
          <p:nvPr/>
        </p:nvGrpSpPr>
        <p:grpSpPr>
          <a:xfrm>
            <a:off x="0" y="-29606"/>
            <a:ext cx="21439261" cy="1274669"/>
            <a:chOff x="0" y="-29606"/>
            <a:chExt cx="21439261" cy="1274669"/>
          </a:xfrm>
        </p:grpSpPr>
        <p:grpSp>
          <p:nvGrpSpPr>
            <p:cNvPr id="2" name="Group 1">
              <a:extLst>
                <a:ext uri="{FF2B5EF4-FFF2-40B4-BE49-F238E27FC236}">
                  <a16:creationId xmlns:a16="http://schemas.microsoft.com/office/drawing/2014/main" id="{465F61C3-2094-D488-3792-C1791886CC45}"/>
                </a:ext>
              </a:extLst>
            </p:cNvPr>
            <p:cNvGrpSpPr/>
            <p:nvPr/>
          </p:nvGrpSpPr>
          <p:grpSpPr>
            <a:xfrm>
              <a:off x="0" y="414066"/>
              <a:ext cx="21439261" cy="830997"/>
              <a:chOff x="0" y="29080945"/>
              <a:chExt cx="21439261" cy="830997"/>
            </a:xfrm>
          </p:grpSpPr>
          <p:sp>
            <p:nvSpPr>
              <p:cNvPr id="24" name="Dikdörtgen 23">
                <a:extLst>
                  <a:ext uri="{FF2B5EF4-FFF2-40B4-BE49-F238E27FC236}">
                    <a16:creationId xmlns:a16="http://schemas.microsoft.com/office/drawing/2014/main" id="{60EE57D7-E534-A863-86A4-FDFF7A93D09A}"/>
                  </a:ext>
                </a:extLst>
              </p:cNvPr>
              <p:cNvSpPr/>
              <p:nvPr/>
            </p:nvSpPr>
            <p:spPr>
              <a:xfrm>
                <a:off x="7300349" y="29080945"/>
                <a:ext cx="6849953" cy="830997"/>
              </a:xfrm>
              <a:prstGeom prst="rect">
                <a:avLst/>
              </a:prstGeom>
              <a:noFill/>
            </p:spPr>
            <p:txBody>
              <a:bodyPr wrap="none">
                <a:spAutoFit/>
              </a:bodyPr>
              <a:lstStyle/>
              <a:p>
                <a:pPr algn="ctr"/>
                <a:r>
                  <a:rPr lang="tr-TR" sz="2400" dirty="0">
                    <a:solidFill>
                      <a:srgbClr val="00205C"/>
                    </a:solidFill>
                    <a:cs typeface="Times New Roman" panose="02020603050405020304" pitchFamily="18" charset="0"/>
                  </a:rPr>
                  <a:t>FACULTY OF ELECTRICAL AND ELECTRONICS</a:t>
                </a:r>
              </a:p>
              <a:p>
                <a:pPr algn="ctr"/>
                <a:r>
                  <a:rPr lang="tr-TR" sz="2400" dirty="0">
                    <a:solidFill>
                      <a:srgbClr val="00205C"/>
                    </a:solidFill>
                    <a:cs typeface="Times New Roman" panose="02020603050405020304" pitchFamily="18" charset="0"/>
                  </a:rPr>
                  <a:t>DEPARTMENT OF </a:t>
                </a:r>
                <a:r>
                  <a:rPr lang="en-US" sz="2400" dirty="0">
                    <a:solidFill>
                      <a:srgbClr val="00205C"/>
                    </a:solidFill>
                    <a:cs typeface="Times New Roman" panose="02020603050405020304" pitchFamily="18" charset="0"/>
                  </a:rPr>
                  <a:t>……………………</a:t>
                </a:r>
                <a:endParaRPr lang="tr-TR" sz="2400" dirty="0">
                  <a:solidFill>
                    <a:srgbClr val="00205C"/>
                  </a:solidFill>
                  <a:cs typeface="Times New Roman" panose="02020603050405020304" pitchFamily="18" charset="0"/>
                </a:endParaRPr>
              </a:p>
            </p:txBody>
          </p:sp>
          <p:cxnSp>
            <p:nvCxnSpPr>
              <p:cNvPr id="25" name="Düz Bağlayıcı 22">
                <a:extLst>
                  <a:ext uri="{FF2B5EF4-FFF2-40B4-BE49-F238E27FC236}">
                    <a16:creationId xmlns:a16="http://schemas.microsoft.com/office/drawing/2014/main" id="{699B6754-1F2A-9CF5-C0FA-A8B61FFE52C7}"/>
                  </a:ext>
                </a:extLst>
              </p:cNvPr>
              <p:cNvCxnSpPr>
                <a:cxnSpLocks/>
              </p:cNvCxnSpPr>
              <p:nvPr/>
            </p:nvCxnSpPr>
            <p:spPr>
              <a:xfrm>
                <a:off x="0" y="29102153"/>
                <a:ext cx="21439261" cy="0"/>
              </a:xfrm>
              <a:prstGeom prst="line">
                <a:avLst/>
              </a:prstGeom>
              <a:ln w="44450" cmpd="sng">
                <a:solidFill>
                  <a:srgbClr val="A9936E"/>
                </a:solidFill>
              </a:ln>
            </p:spPr>
            <p:style>
              <a:lnRef idx="1">
                <a:schemeClr val="accent2"/>
              </a:lnRef>
              <a:fillRef idx="0">
                <a:schemeClr val="accent2"/>
              </a:fillRef>
              <a:effectRef idx="0">
                <a:schemeClr val="accent2"/>
              </a:effectRef>
              <a:fontRef idx="minor">
                <a:schemeClr val="tx1"/>
              </a:fontRef>
            </p:style>
          </p:cxnSp>
        </p:grpSp>
        <p:sp>
          <p:nvSpPr>
            <p:cNvPr id="5" name="Dikdörtgen 23">
              <a:extLst>
                <a:ext uri="{FF2B5EF4-FFF2-40B4-BE49-F238E27FC236}">
                  <a16:creationId xmlns:a16="http://schemas.microsoft.com/office/drawing/2014/main" id="{D7E0954F-0B86-376B-4489-AD61314C79A7}"/>
                </a:ext>
              </a:extLst>
            </p:cNvPr>
            <p:cNvSpPr/>
            <p:nvPr/>
          </p:nvSpPr>
          <p:spPr>
            <a:xfrm>
              <a:off x="8240166" y="-29606"/>
              <a:ext cx="4939814" cy="461665"/>
            </a:xfrm>
            <a:prstGeom prst="rect">
              <a:avLst/>
            </a:prstGeom>
            <a:noFill/>
          </p:spPr>
          <p:txBody>
            <a:bodyPr wrap="none">
              <a:spAutoFit/>
            </a:bodyPr>
            <a:lstStyle/>
            <a:p>
              <a:pPr algn="ctr"/>
              <a:r>
                <a:rPr lang="en-US" sz="2400" dirty="0">
                  <a:solidFill>
                    <a:srgbClr val="00205C"/>
                  </a:solidFill>
                  <a:cs typeface="Times New Roman" panose="02020603050405020304" pitchFamily="18" charset="0"/>
                </a:rPr>
                <a:t>YILDIZ TECHNICAL UNIVERSITY</a:t>
              </a:r>
              <a:endParaRPr lang="tr-TR" sz="2400" dirty="0">
                <a:solidFill>
                  <a:srgbClr val="00205C"/>
                </a:solidFill>
                <a:cs typeface="Times New Roman" panose="02020603050405020304" pitchFamily="18" charset="0"/>
              </a:endParaRPr>
            </a:p>
          </p:txBody>
        </p:sp>
      </p:grpSp>
      <p:pic>
        <p:nvPicPr>
          <p:cNvPr id="1026" name="Picture 2">
            <a:extLst>
              <a:ext uri="{FF2B5EF4-FFF2-40B4-BE49-F238E27FC236}">
                <a16:creationId xmlns:a16="http://schemas.microsoft.com/office/drawing/2014/main" id="{7F9C8322-C39C-4DE7-038B-A3F663445DC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14894" y="19409717"/>
            <a:ext cx="3108386" cy="2672339"/>
          </a:xfrm>
          <a:prstGeom prst="rect">
            <a:avLst/>
          </a:prstGeom>
          <a:noFill/>
          <a:extLst>
            <a:ext uri="{909E8E84-426E-40DD-AFC4-6F175D3DCCD1}">
              <a14:hiddenFill xmlns:a14="http://schemas.microsoft.com/office/drawing/2010/main">
                <a:solidFill>
                  <a:srgbClr val="FFFFFF"/>
                </a:solidFill>
              </a14:hiddenFill>
            </a:ext>
          </a:extLst>
        </p:spPr>
      </p:pic>
      <p:grpSp>
        <p:nvGrpSpPr>
          <p:cNvPr id="7" name="Group 6">
            <a:extLst>
              <a:ext uri="{FF2B5EF4-FFF2-40B4-BE49-F238E27FC236}">
                <a16:creationId xmlns:a16="http://schemas.microsoft.com/office/drawing/2014/main" id="{5A6A499D-8709-6175-6784-56ABE36FD666}"/>
              </a:ext>
            </a:extLst>
          </p:cNvPr>
          <p:cNvGrpSpPr/>
          <p:nvPr/>
        </p:nvGrpSpPr>
        <p:grpSpPr>
          <a:xfrm>
            <a:off x="3914894" y="22783098"/>
            <a:ext cx="6005203" cy="734339"/>
            <a:chOff x="8455306" y="31040388"/>
            <a:chExt cx="5516911" cy="1038225"/>
          </a:xfrm>
        </p:grpSpPr>
        <p:graphicFrame>
          <p:nvGraphicFramePr>
            <p:cNvPr id="8" name="Object 7579">
              <a:extLst>
                <a:ext uri="{FF2B5EF4-FFF2-40B4-BE49-F238E27FC236}">
                  <a16:creationId xmlns:a16="http://schemas.microsoft.com/office/drawing/2014/main" id="{D8388A87-1F46-305C-9FCF-21859748321A}"/>
                </a:ext>
              </a:extLst>
            </p:cNvPr>
            <p:cNvGraphicFramePr>
              <a:graphicFrameLocks noChangeAspect="1"/>
            </p:cNvGraphicFramePr>
            <p:nvPr>
              <p:extLst>
                <p:ext uri="{D42A27DB-BD31-4B8C-83A1-F6EECF244321}">
                  <p14:modId xmlns:p14="http://schemas.microsoft.com/office/powerpoint/2010/main" val="833975042"/>
                </p:ext>
              </p:extLst>
            </p:nvPr>
          </p:nvGraphicFramePr>
          <p:xfrm>
            <a:off x="8455306" y="31040388"/>
            <a:ext cx="2502171" cy="1038225"/>
          </p:xfrm>
          <a:graphic>
            <a:graphicData uri="http://schemas.openxmlformats.org/presentationml/2006/ole">
              <mc:AlternateContent xmlns:mc="http://schemas.openxmlformats.org/markup-compatibility/2006">
                <mc:Choice xmlns:v="urn:schemas-microsoft-com:vml" Requires="v">
                  <p:oleObj name="公式" r:id="rId4" imgW="1555750" imgH="387350" progId="Equation.3">
                    <p:embed/>
                  </p:oleObj>
                </mc:Choice>
                <mc:Fallback>
                  <p:oleObj name="公式" r:id="rId4" imgW="1555750" imgH="387350" progId="Equation.3">
                    <p:embed/>
                    <p:pic>
                      <p:nvPicPr>
                        <p:cNvPr id="8" name="Object 7579">
                          <a:extLst>
                            <a:ext uri="{FF2B5EF4-FFF2-40B4-BE49-F238E27FC236}">
                              <a16:creationId xmlns:a16="http://schemas.microsoft.com/office/drawing/2014/main" id="{D8388A87-1F46-305C-9FCF-21859748321A}"/>
                            </a:ext>
                          </a:extLst>
                        </p:cNvPr>
                        <p:cNvPicPr>
                          <a:picLocks noChangeAspect="1" noChangeArrowheads="1"/>
                        </p:cNvPicPr>
                        <p:nvPr/>
                      </p:nvPicPr>
                      <p:blipFill>
                        <a:blip r:embed="rId5">
                          <a:lum bright="-100000"/>
                          <a:extLst>
                            <a:ext uri="{28A0092B-C50C-407E-A947-70E740481C1C}">
                              <a14:useLocalDpi xmlns:a14="http://schemas.microsoft.com/office/drawing/2010/main" val="0"/>
                            </a:ext>
                          </a:extLst>
                        </a:blip>
                        <a:srcRect/>
                        <a:stretch>
                          <a:fillRect/>
                        </a:stretch>
                      </p:blipFill>
                      <p:spPr bwMode="auto">
                        <a:xfrm>
                          <a:off x="8455306" y="31040388"/>
                          <a:ext cx="2502171" cy="1038225"/>
                        </a:xfrm>
                        <a:prstGeom prst="rect">
                          <a:avLst/>
                        </a:prstGeom>
                        <a:solidFill>
                          <a:schemeClr val="bg1"/>
                        </a:solidFill>
                        <a:ln>
                          <a:noFill/>
                        </a:ln>
                      </p:spPr>
                    </p:pic>
                  </p:oleObj>
                </mc:Fallback>
              </mc:AlternateContent>
            </a:graphicData>
          </a:graphic>
        </p:graphicFrame>
        <p:sp>
          <p:nvSpPr>
            <p:cNvPr id="9" name="Rectangle 7583">
              <a:extLst>
                <a:ext uri="{FF2B5EF4-FFF2-40B4-BE49-F238E27FC236}">
                  <a16:creationId xmlns:a16="http://schemas.microsoft.com/office/drawing/2014/main" id="{37986D3B-9B59-1A02-A078-58A5AE59F299}"/>
                </a:ext>
              </a:extLst>
            </p:cNvPr>
            <p:cNvSpPr>
              <a:spLocks noChangeArrowheads="1"/>
            </p:cNvSpPr>
            <p:nvPr/>
          </p:nvSpPr>
          <p:spPr bwMode="auto">
            <a:xfrm>
              <a:off x="13467466" y="31181228"/>
              <a:ext cx="504751" cy="673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lstStyle>
              <a:lvl1pPr defTabSz="650875">
                <a:defRPr sz="7500">
                  <a:solidFill>
                    <a:schemeClr val="tx1"/>
                  </a:solidFill>
                  <a:latin typeface="Times New Roman" panose="02020603050405020304" pitchFamily="18" charset="0"/>
                </a:defRPr>
              </a:lvl1pPr>
              <a:lvl2pPr marL="742950" indent="-285750" defTabSz="650875">
                <a:defRPr sz="7500">
                  <a:solidFill>
                    <a:schemeClr val="tx1"/>
                  </a:solidFill>
                  <a:latin typeface="Times New Roman" panose="02020603050405020304" pitchFamily="18" charset="0"/>
                </a:defRPr>
              </a:lvl2pPr>
              <a:lvl3pPr marL="1143000" indent="-228600" defTabSz="650875">
                <a:defRPr sz="7500">
                  <a:solidFill>
                    <a:schemeClr val="tx1"/>
                  </a:solidFill>
                  <a:latin typeface="Times New Roman" panose="02020603050405020304" pitchFamily="18" charset="0"/>
                </a:defRPr>
              </a:lvl3pPr>
              <a:lvl4pPr marL="1600200" indent="-228600" defTabSz="650875">
                <a:defRPr sz="7500">
                  <a:solidFill>
                    <a:schemeClr val="tx1"/>
                  </a:solidFill>
                  <a:latin typeface="Times New Roman" panose="02020603050405020304" pitchFamily="18" charset="0"/>
                </a:defRPr>
              </a:lvl4pPr>
              <a:lvl5pPr marL="2057400" indent="-228600" defTabSz="650875">
                <a:defRPr sz="7500">
                  <a:solidFill>
                    <a:schemeClr val="tx1"/>
                  </a:solidFill>
                  <a:latin typeface="Times New Roman" panose="02020603050405020304" pitchFamily="18" charset="0"/>
                </a:defRPr>
              </a:lvl5pPr>
              <a:lvl6pPr marL="2514600" indent="-228600" defTabSz="650875" eaLnBrk="0" fontAlgn="base" hangingPunct="0">
                <a:spcBef>
                  <a:spcPct val="0"/>
                </a:spcBef>
                <a:spcAft>
                  <a:spcPct val="0"/>
                </a:spcAft>
                <a:defRPr sz="7500">
                  <a:solidFill>
                    <a:schemeClr val="tx1"/>
                  </a:solidFill>
                  <a:latin typeface="Times New Roman" panose="02020603050405020304" pitchFamily="18" charset="0"/>
                </a:defRPr>
              </a:lvl6pPr>
              <a:lvl7pPr marL="2971800" indent="-228600" defTabSz="650875" eaLnBrk="0" fontAlgn="base" hangingPunct="0">
                <a:spcBef>
                  <a:spcPct val="0"/>
                </a:spcBef>
                <a:spcAft>
                  <a:spcPct val="0"/>
                </a:spcAft>
                <a:defRPr sz="7500">
                  <a:solidFill>
                    <a:schemeClr val="tx1"/>
                  </a:solidFill>
                  <a:latin typeface="Times New Roman" panose="02020603050405020304" pitchFamily="18" charset="0"/>
                </a:defRPr>
              </a:lvl7pPr>
              <a:lvl8pPr marL="3429000" indent="-228600" defTabSz="650875" eaLnBrk="0" fontAlgn="base" hangingPunct="0">
                <a:spcBef>
                  <a:spcPct val="0"/>
                </a:spcBef>
                <a:spcAft>
                  <a:spcPct val="0"/>
                </a:spcAft>
                <a:defRPr sz="7500">
                  <a:solidFill>
                    <a:schemeClr val="tx1"/>
                  </a:solidFill>
                  <a:latin typeface="Times New Roman" panose="02020603050405020304" pitchFamily="18" charset="0"/>
                </a:defRPr>
              </a:lvl8pPr>
              <a:lvl9pPr marL="3886200" indent="-228600" defTabSz="650875" eaLnBrk="0" fontAlgn="base" hangingPunct="0">
                <a:spcBef>
                  <a:spcPct val="0"/>
                </a:spcBef>
                <a:spcAft>
                  <a:spcPct val="0"/>
                </a:spcAft>
                <a:defRPr sz="7500">
                  <a:solidFill>
                    <a:schemeClr val="tx1"/>
                  </a:solidFill>
                  <a:latin typeface="Times New Roman" panose="02020603050405020304" pitchFamily="18" charset="0"/>
                </a:defRPr>
              </a:lvl9pPr>
            </a:lstStyle>
            <a:p>
              <a:pPr algn="just"/>
              <a:r>
                <a:rPr lang="en-US" altLang="zh-CN" sz="1980" dirty="0">
                  <a:ea typeface="宋体" panose="02010600030101010101" pitchFamily="2" charset="-122"/>
                </a:rPr>
                <a:t>(1)</a:t>
              </a:r>
            </a:p>
          </p:txBody>
        </p:sp>
      </p:grpSp>
      <p:graphicFrame>
        <p:nvGraphicFramePr>
          <p:cNvPr id="17" name="Table 16">
            <a:extLst>
              <a:ext uri="{FF2B5EF4-FFF2-40B4-BE49-F238E27FC236}">
                <a16:creationId xmlns:a16="http://schemas.microsoft.com/office/drawing/2014/main" id="{91385648-69DD-03EB-71A0-82791F6CED2A}"/>
              </a:ext>
            </a:extLst>
          </p:cNvPr>
          <p:cNvGraphicFramePr>
            <a:graphicFrameLocks noGrp="1"/>
          </p:cNvGraphicFramePr>
          <p:nvPr>
            <p:extLst>
              <p:ext uri="{D42A27DB-BD31-4B8C-83A1-F6EECF244321}">
                <p14:modId xmlns:p14="http://schemas.microsoft.com/office/powerpoint/2010/main" val="3981233253"/>
              </p:ext>
            </p:extLst>
          </p:nvPr>
        </p:nvGraphicFramePr>
        <p:xfrm>
          <a:off x="1477507" y="26899858"/>
          <a:ext cx="7983160" cy="2834640"/>
        </p:xfrm>
        <a:graphic>
          <a:graphicData uri="http://schemas.openxmlformats.org/drawingml/2006/table">
            <a:tbl>
              <a:tblPr firstRow="1" bandRow="1">
                <a:tableStyleId>{5C22544A-7EE6-4342-B048-85BDC9FD1C3A}</a:tableStyleId>
              </a:tblPr>
              <a:tblGrid>
                <a:gridCol w="447586">
                  <a:extLst>
                    <a:ext uri="{9D8B030D-6E8A-4147-A177-3AD203B41FA5}">
                      <a16:colId xmlns:a16="http://schemas.microsoft.com/office/drawing/2014/main" val="3290554506"/>
                    </a:ext>
                  </a:extLst>
                </a:gridCol>
                <a:gridCol w="7535574">
                  <a:extLst>
                    <a:ext uri="{9D8B030D-6E8A-4147-A177-3AD203B41FA5}">
                      <a16:colId xmlns:a16="http://schemas.microsoft.com/office/drawing/2014/main" val="3826842008"/>
                    </a:ext>
                  </a:extLst>
                </a:gridCol>
              </a:tblGrid>
              <a:tr h="303158">
                <a:tc gridSpan="2">
                  <a:txBody>
                    <a:bodyPr/>
                    <a:lstStyle/>
                    <a:p>
                      <a:r>
                        <a:rPr lang="tr-TR" sz="2000" b="0" kern="1200" dirty="0" err="1">
                          <a:solidFill>
                            <a:schemeClr val="tx1"/>
                          </a:solidFill>
                          <a:latin typeface="+mn-lt"/>
                          <a:ea typeface="+mn-ea"/>
                          <a:cs typeface="+mn-cs"/>
                        </a:rPr>
                        <a:t>Algorithm</a:t>
                      </a:r>
                      <a:r>
                        <a:rPr lang="tr-TR" sz="2000" b="0" kern="1200" dirty="0">
                          <a:solidFill>
                            <a:schemeClr val="tx1"/>
                          </a:solidFill>
                          <a:latin typeface="+mn-lt"/>
                          <a:ea typeface="+mn-ea"/>
                          <a:cs typeface="+mn-cs"/>
                        </a:rPr>
                        <a:t> 1. Simple </a:t>
                      </a:r>
                      <a:r>
                        <a:rPr lang="tr-TR" sz="2000" b="0" kern="1200" dirty="0" err="1">
                          <a:solidFill>
                            <a:schemeClr val="tx1"/>
                          </a:solidFill>
                          <a:latin typeface="+mn-lt"/>
                          <a:ea typeface="+mn-ea"/>
                          <a:cs typeface="+mn-cs"/>
                        </a:rPr>
                        <a:t>Algorithm</a:t>
                      </a:r>
                      <a:endParaRPr lang="tr-TR" sz="2000" dirty="0"/>
                    </a:p>
                  </a:txBody>
                  <a:tcPr>
                    <a:lnL w="12700" cmpd="sng">
                      <a:noFill/>
                    </a:lnL>
                    <a:lnB w="12700" cap="flat" cmpd="sng" algn="ctr">
                      <a:solidFill>
                        <a:schemeClr val="tx1"/>
                      </a:solidFill>
                      <a:prstDash val="solid"/>
                      <a:round/>
                      <a:headEnd type="none" w="med" len="med"/>
                      <a:tailEnd type="none" w="med" len="med"/>
                    </a:lnB>
                    <a:noFill/>
                  </a:tcPr>
                </a:tc>
                <a:tc hMerge="1">
                  <a:txBody>
                    <a:bodyPr/>
                    <a:lstStyle/>
                    <a:p>
                      <a:endParaRPr lang="tr-TR"/>
                    </a:p>
                  </a:txBody>
                  <a:tcPr/>
                </a:tc>
                <a:extLst>
                  <a:ext uri="{0D108BD9-81ED-4DB2-BD59-A6C34878D82A}">
                    <a16:rowId xmlns:a16="http://schemas.microsoft.com/office/drawing/2014/main" val="1015914345"/>
                  </a:ext>
                </a:extLst>
              </a:tr>
              <a:tr h="288000">
                <a:tc>
                  <a:txBody>
                    <a:bodyPr/>
                    <a:lstStyle/>
                    <a:p>
                      <a:pPr marL="0" marR="0" lvl="0" indent="0" algn="l" defTabSz="1098385" rtl="0" eaLnBrk="1" fontAlgn="auto" latinLnBrk="0" hangingPunct="1">
                        <a:lnSpc>
                          <a:spcPct val="100000"/>
                        </a:lnSpc>
                        <a:spcBef>
                          <a:spcPts val="0"/>
                        </a:spcBef>
                        <a:spcAft>
                          <a:spcPts val="0"/>
                        </a:spcAft>
                        <a:buClrTx/>
                        <a:buSzTx/>
                        <a:buFontTx/>
                        <a:buNone/>
                        <a:tabLst/>
                        <a:defRPr/>
                      </a:pPr>
                      <a:r>
                        <a:rPr lang="tr-TR" sz="2000" b="0" kern="1200" dirty="0">
                          <a:solidFill>
                            <a:schemeClr val="tx1"/>
                          </a:solidFill>
                          <a:latin typeface="+mn-lt"/>
                          <a:ea typeface="+mn-ea"/>
                          <a:cs typeface="+mn-cs"/>
                        </a:rPr>
                        <a:t>1:</a:t>
                      </a:r>
                      <a:endParaRPr lang="en-US" sz="2000" b="0" kern="1200" dirty="0">
                        <a:solidFill>
                          <a:schemeClr val="tx1"/>
                        </a:solidFill>
                        <a:latin typeface="+mn-lt"/>
                        <a:ea typeface="+mn-ea"/>
                        <a:cs typeface="+mn-cs"/>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1098385" rtl="0" eaLnBrk="1" fontAlgn="auto" latinLnBrk="0" hangingPunct="1">
                        <a:lnSpc>
                          <a:spcPct val="100000"/>
                        </a:lnSpc>
                        <a:spcBef>
                          <a:spcPts val="0"/>
                        </a:spcBef>
                        <a:spcAft>
                          <a:spcPts val="0"/>
                        </a:spcAft>
                        <a:buClrTx/>
                        <a:buSzTx/>
                        <a:buFontTx/>
                        <a:buNone/>
                        <a:tabLst/>
                        <a:defRPr/>
                      </a:pPr>
                      <a:r>
                        <a:rPr lang="en-US" sz="2000" b="0" dirty="0" err="1">
                          <a:solidFill>
                            <a:schemeClr val="tx1"/>
                          </a:solidFill>
                          <a:latin typeface="+mj-lt"/>
                        </a:rPr>
                        <a:t>i</a:t>
                      </a:r>
                      <a:r>
                        <a:rPr lang="en-US" sz="2000" b="0" dirty="0">
                          <a:solidFill>
                            <a:schemeClr val="tx1"/>
                          </a:solidFill>
                          <a:latin typeface="+mj-lt"/>
                        </a:rPr>
                        <a:t> ← 10</a:t>
                      </a:r>
                      <a:endParaRPr lang="en-US" sz="2000" b="0" kern="1200" dirty="0">
                        <a:solidFill>
                          <a:schemeClr val="tx1"/>
                        </a:solidFill>
                        <a:latin typeface="+mn-lt"/>
                        <a:ea typeface="+mn-ea"/>
                        <a:cs typeface="+mn-cs"/>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34393691"/>
                  </a:ext>
                </a:extLst>
              </a:tr>
              <a:tr h="288000">
                <a:tc>
                  <a:txBody>
                    <a:bodyPr/>
                    <a:lstStyle/>
                    <a:p>
                      <a:r>
                        <a:rPr lang="tr-TR" sz="2000" b="0" dirty="0">
                          <a:solidFill>
                            <a:schemeClr val="tx1"/>
                          </a:solidFill>
                          <a:latin typeface="+mj-lt"/>
                        </a:rPr>
                        <a:t>2:</a:t>
                      </a:r>
                      <a:endParaRPr lang="en-US" sz="2000" b="0" dirty="0">
                        <a:solidFill>
                          <a:schemeClr val="tx1"/>
                        </a:solidFill>
                        <a:latin typeface="+mj-lt"/>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000" b="1" dirty="0">
                          <a:solidFill>
                            <a:schemeClr val="tx1"/>
                          </a:solidFill>
                          <a:latin typeface="+mj-lt"/>
                        </a:rPr>
                        <a:t>if</a:t>
                      </a:r>
                      <a:r>
                        <a:rPr lang="en-US" sz="2000" b="0" dirty="0">
                          <a:solidFill>
                            <a:schemeClr val="tx1"/>
                          </a:solidFill>
                          <a:latin typeface="+mj-lt"/>
                        </a:rPr>
                        <a:t> </a:t>
                      </a:r>
                      <a:r>
                        <a:rPr lang="en-US" sz="2000" b="0" dirty="0" err="1">
                          <a:solidFill>
                            <a:schemeClr val="tx1"/>
                          </a:solidFill>
                          <a:latin typeface="+mj-lt"/>
                        </a:rPr>
                        <a:t>i</a:t>
                      </a:r>
                      <a:r>
                        <a:rPr lang="en-US" sz="2000" b="0" dirty="0">
                          <a:solidFill>
                            <a:schemeClr val="tx1"/>
                          </a:solidFill>
                          <a:latin typeface="+mj-lt"/>
                        </a:rPr>
                        <a:t> ≥ 5 </a:t>
                      </a:r>
                      <a:r>
                        <a:rPr lang="en-US" sz="2000" b="1" dirty="0">
                          <a:solidFill>
                            <a:schemeClr val="tx1"/>
                          </a:solidFill>
                          <a:latin typeface="+mj-lt"/>
                        </a:rPr>
                        <a:t>then</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84692866"/>
                  </a:ext>
                </a:extLst>
              </a:tr>
              <a:tr h="288000">
                <a:tc>
                  <a:txBody>
                    <a:bodyPr/>
                    <a:lstStyle/>
                    <a:p>
                      <a:pPr marL="0" indent="0" defTabSz="2152650"/>
                      <a:r>
                        <a:rPr lang="tr-TR" sz="2000" b="0" dirty="0">
                          <a:solidFill>
                            <a:schemeClr val="tx1"/>
                          </a:solidFill>
                          <a:latin typeface="+mj-lt"/>
                        </a:rPr>
                        <a:t>3:</a:t>
                      </a:r>
                      <a:endParaRPr lang="en-US" sz="2000" b="0" dirty="0">
                        <a:solidFill>
                          <a:schemeClr val="tx1"/>
                        </a:solidFill>
                        <a:latin typeface="+mj-lt"/>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361950" defTabSz="2152650"/>
                      <a:r>
                        <a:rPr lang="en-US" sz="2000" b="0" dirty="0" err="1">
                          <a:solidFill>
                            <a:schemeClr val="tx1"/>
                          </a:solidFill>
                          <a:latin typeface="+mj-lt"/>
                        </a:rPr>
                        <a:t>i</a:t>
                      </a:r>
                      <a:r>
                        <a:rPr lang="en-US" sz="2000" b="0" dirty="0">
                          <a:solidFill>
                            <a:schemeClr val="tx1"/>
                          </a:solidFill>
                          <a:latin typeface="+mj-lt"/>
                        </a:rPr>
                        <a:t> ← </a:t>
                      </a:r>
                      <a:r>
                        <a:rPr lang="en-US" sz="2000" b="0" dirty="0" err="1">
                          <a:solidFill>
                            <a:schemeClr val="tx1"/>
                          </a:solidFill>
                          <a:latin typeface="+mj-lt"/>
                        </a:rPr>
                        <a:t>i</a:t>
                      </a:r>
                      <a:r>
                        <a:rPr lang="en-US" sz="2000" b="0" dirty="0">
                          <a:solidFill>
                            <a:schemeClr val="tx1"/>
                          </a:solidFill>
                          <a:latin typeface="+mj-lt"/>
                        </a:rPr>
                        <a:t> - 1</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31264593"/>
                  </a:ext>
                </a:extLst>
              </a:tr>
              <a:tr h="288000">
                <a:tc>
                  <a:txBody>
                    <a:bodyPr/>
                    <a:lstStyle/>
                    <a:p>
                      <a:r>
                        <a:rPr lang="tr-TR" sz="2000" b="0" dirty="0">
                          <a:solidFill>
                            <a:schemeClr val="tx1"/>
                          </a:solidFill>
                          <a:latin typeface="+mj-lt"/>
                        </a:rPr>
                        <a:t>4:</a:t>
                      </a:r>
                      <a:endParaRPr lang="en-US" sz="2000" b="0" dirty="0">
                        <a:solidFill>
                          <a:schemeClr val="tx1"/>
                        </a:solidFill>
                        <a:latin typeface="+mj-lt"/>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000" b="1" dirty="0">
                          <a:solidFill>
                            <a:schemeClr val="tx1"/>
                          </a:solidFill>
                          <a:latin typeface="+mj-lt"/>
                        </a:rPr>
                        <a:t>else</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9401756"/>
                  </a:ext>
                </a:extLst>
              </a:tr>
              <a:tr h="288000">
                <a:tc>
                  <a:txBody>
                    <a:bodyPr/>
                    <a:lstStyle/>
                    <a:p>
                      <a:pPr marL="0" indent="0"/>
                      <a:r>
                        <a:rPr lang="tr-TR" sz="2000" b="0" dirty="0">
                          <a:solidFill>
                            <a:schemeClr val="tx1"/>
                          </a:solidFill>
                          <a:latin typeface="+mj-lt"/>
                        </a:rPr>
                        <a:t>5:</a:t>
                      </a:r>
                      <a:endParaRPr lang="en-US" sz="2000" b="0" dirty="0">
                        <a:solidFill>
                          <a:schemeClr val="tx1"/>
                        </a:solidFill>
                        <a:latin typeface="+mj-lt"/>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361950"/>
                      <a:r>
                        <a:rPr lang="en-US" sz="2000" b="1" dirty="0">
                          <a:solidFill>
                            <a:schemeClr val="tx1"/>
                          </a:solidFill>
                          <a:latin typeface="+mj-lt"/>
                        </a:rPr>
                        <a:t>if</a:t>
                      </a:r>
                      <a:r>
                        <a:rPr lang="en-US" sz="2000" b="0" dirty="0">
                          <a:solidFill>
                            <a:schemeClr val="tx1"/>
                          </a:solidFill>
                          <a:latin typeface="+mj-lt"/>
                        </a:rPr>
                        <a:t> </a:t>
                      </a:r>
                      <a:r>
                        <a:rPr lang="en-US" sz="2000" b="0" dirty="0" err="1">
                          <a:solidFill>
                            <a:schemeClr val="tx1"/>
                          </a:solidFill>
                          <a:latin typeface="+mj-lt"/>
                        </a:rPr>
                        <a:t>i</a:t>
                      </a:r>
                      <a:r>
                        <a:rPr lang="en-US" sz="2000" b="0" dirty="0">
                          <a:solidFill>
                            <a:schemeClr val="tx1"/>
                          </a:solidFill>
                          <a:latin typeface="+mj-lt"/>
                        </a:rPr>
                        <a:t> ≤ 3 </a:t>
                      </a:r>
                      <a:r>
                        <a:rPr lang="en-US" sz="2000" b="1" dirty="0">
                          <a:solidFill>
                            <a:schemeClr val="tx1"/>
                          </a:solidFill>
                          <a:latin typeface="+mj-lt"/>
                        </a:rPr>
                        <a:t>then</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62270429"/>
                  </a:ext>
                </a:extLst>
              </a:tr>
              <a:tr h="288000">
                <a:tc>
                  <a:txBody>
                    <a:bodyPr/>
                    <a:lstStyle/>
                    <a:p>
                      <a:pPr marL="0" indent="0"/>
                      <a:r>
                        <a:rPr lang="tr-TR" sz="2000" b="0" dirty="0">
                          <a:solidFill>
                            <a:schemeClr val="tx1"/>
                          </a:solidFill>
                          <a:latin typeface="+mj-lt"/>
                        </a:rPr>
                        <a:t>6:</a:t>
                      </a:r>
                      <a:endParaRPr lang="en-US" sz="2000" b="0" dirty="0">
                        <a:solidFill>
                          <a:schemeClr val="tx1"/>
                        </a:solidFill>
                        <a:latin typeface="+mj-lt"/>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723900"/>
                      <a:r>
                        <a:rPr lang="en-US" sz="2000" b="0" dirty="0">
                          <a:solidFill>
                            <a:schemeClr val="tx1"/>
                          </a:solidFill>
                          <a:latin typeface="+mj-lt"/>
                        </a:rPr>
                        <a:t> </a:t>
                      </a:r>
                      <a:r>
                        <a:rPr lang="en-US" sz="2000" b="0" dirty="0" err="1">
                          <a:solidFill>
                            <a:schemeClr val="tx1"/>
                          </a:solidFill>
                          <a:latin typeface="+mj-lt"/>
                        </a:rPr>
                        <a:t>i</a:t>
                      </a:r>
                      <a:r>
                        <a:rPr lang="en-US" sz="2000" b="0" dirty="0">
                          <a:solidFill>
                            <a:schemeClr val="tx1"/>
                          </a:solidFill>
                          <a:latin typeface="+mj-lt"/>
                        </a:rPr>
                        <a:t> ← </a:t>
                      </a:r>
                      <a:r>
                        <a:rPr lang="en-US" sz="2000" b="0" dirty="0" err="1">
                          <a:solidFill>
                            <a:schemeClr val="tx1"/>
                          </a:solidFill>
                          <a:latin typeface="+mj-lt"/>
                        </a:rPr>
                        <a:t>i</a:t>
                      </a:r>
                      <a:r>
                        <a:rPr lang="en-US" sz="2000" b="0" dirty="0">
                          <a:solidFill>
                            <a:schemeClr val="tx1"/>
                          </a:solidFill>
                          <a:latin typeface="+mj-lt"/>
                        </a:rPr>
                        <a:t> + 2</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3959991"/>
                  </a:ext>
                </a:extLst>
              </a:tr>
              <a:tr h="288000">
                <a:tc>
                  <a:txBody>
                    <a:bodyPr/>
                    <a:lstStyle/>
                    <a:p>
                      <a:pPr marL="0" indent="0"/>
                      <a:r>
                        <a:rPr lang="tr-TR" sz="2000" b="0" dirty="0">
                          <a:solidFill>
                            <a:schemeClr val="tx1"/>
                          </a:solidFill>
                          <a:latin typeface="+mj-lt"/>
                        </a:rPr>
                        <a:t>7:</a:t>
                      </a:r>
                      <a:endParaRPr lang="en-US" sz="2000" b="0" dirty="0">
                        <a:solidFill>
                          <a:schemeClr val="tx1"/>
                        </a:solidFill>
                        <a:latin typeface="+mj-lt"/>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361950"/>
                      <a:r>
                        <a:rPr lang="en-US" sz="2000" b="0" dirty="0">
                          <a:solidFill>
                            <a:schemeClr val="tx1"/>
                          </a:solidFill>
                          <a:latin typeface="+mj-lt"/>
                        </a:rPr>
                        <a:t>end if</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96321"/>
                  </a:ext>
                </a:extLst>
              </a:tr>
              <a:tr h="288000">
                <a:tc>
                  <a:txBody>
                    <a:bodyPr/>
                    <a:lstStyle/>
                    <a:p>
                      <a:pPr marL="0" marR="0" lvl="0" indent="0" algn="l" defTabSz="1098385" rtl="0" eaLnBrk="1" fontAlgn="auto" latinLnBrk="0" hangingPunct="1">
                        <a:lnSpc>
                          <a:spcPct val="100000"/>
                        </a:lnSpc>
                        <a:spcBef>
                          <a:spcPts val="0"/>
                        </a:spcBef>
                        <a:spcAft>
                          <a:spcPts val="0"/>
                        </a:spcAft>
                        <a:buClrTx/>
                        <a:buSzTx/>
                        <a:buFontTx/>
                        <a:buNone/>
                        <a:tabLst/>
                        <a:defRPr/>
                      </a:pPr>
                      <a:r>
                        <a:rPr lang="tr-TR" sz="2000" b="0" dirty="0">
                          <a:solidFill>
                            <a:schemeClr val="tx1"/>
                          </a:solidFill>
                          <a:latin typeface="+mj-lt"/>
                        </a:rPr>
                        <a:t>8:</a:t>
                      </a:r>
                      <a:endParaRPr lang="en-US" sz="2000" b="0" dirty="0">
                        <a:solidFill>
                          <a:schemeClr val="tx1"/>
                        </a:solidFill>
                        <a:latin typeface="+mj-lt"/>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1098385" rtl="0" eaLnBrk="1" fontAlgn="auto" latinLnBrk="0" hangingPunct="1">
                        <a:lnSpc>
                          <a:spcPct val="100000"/>
                        </a:lnSpc>
                        <a:spcBef>
                          <a:spcPts val="0"/>
                        </a:spcBef>
                        <a:spcAft>
                          <a:spcPts val="0"/>
                        </a:spcAft>
                        <a:buClrTx/>
                        <a:buSzTx/>
                        <a:buFontTx/>
                        <a:buNone/>
                        <a:tabLst/>
                        <a:defRPr/>
                      </a:pPr>
                      <a:r>
                        <a:rPr lang="en-US" sz="2000" b="1" dirty="0">
                          <a:solidFill>
                            <a:schemeClr val="tx1"/>
                          </a:solidFill>
                          <a:latin typeface="+mj-lt"/>
                        </a:rPr>
                        <a:t>end if</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6010152"/>
                  </a:ext>
                </a:extLst>
              </a:tr>
            </a:tbl>
          </a:graphicData>
        </a:graphic>
      </p:graphicFrame>
      <p:pic>
        <p:nvPicPr>
          <p:cNvPr id="1034" name="Picture 10">
            <a:extLst>
              <a:ext uri="{FF2B5EF4-FFF2-40B4-BE49-F238E27FC236}">
                <a16:creationId xmlns:a16="http://schemas.microsoft.com/office/drawing/2014/main" id="{C6AAB7A9-9A20-9CC8-A72E-2095C4FA691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780044" y="18909038"/>
            <a:ext cx="1893310" cy="3356324"/>
          </a:xfrm>
          <a:prstGeom prst="rect">
            <a:avLst/>
          </a:prstGeom>
          <a:noFill/>
          <a:extLst>
            <a:ext uri="{909E8E84-426E-40DD-AFC4-6F175D3DCCD1}">
              <a14:hiddenFill xmlns:a14="http://schemas.microsoft.com/office/drawing/2010/main">
                <a:solidFill>
                  <a:srgbClr val="FFFFFF"/>
                </a:solidFill>
              </a14:hiddenFill>
            </a:ext>
          </a:extLst>
        </p:spPr>
      </p:pic>
      <p:sp>
        <p:nvSpPr>
          <p:cNvPr id="22" name="Rectangle 7563">
            <a:extLst>
              <a:ext uri="{FF2B5EF4-FFF2-40B4-BE49-F238E27FC236}">
                <a16:creationId xmlns:a16="http://schemas.microsoft.com/office/drawing/2014/main" id="{4C33D137-0C51-C063-8683-CCA3D2FA7641}"/>
              </a:ext>
            </a:extLst>
          </p:cNvPr>
          <p:cNvSpPr>
            <a:spLocks noChangeArrowheads="1"/>
          </p:cNvSpPr>
          <p:nvPr/>
        </p:nvSpPr>
        <p:spPr bwMode="auto">
          <a:xfrm>
            <a:off x="13437521" y="22311403"/>
            <a:ext cx="4624187" cy="486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77369" tIns="38005" rIns="77369" bIns="38005" anchor="b"/>
          <a:lstStyle>
            <a:lvl1pPr defTabSz="2224088">
              <a:spcBef>
                <a:spcPct val="20000"/>
              </a:spcBef>
              <a:buChar char="•"/>
              <a:defRPr sz="7800">
                <a:solidFill>
                  <a:schemeClr val="tx1"/>
                </a:solidFill>
                <a:latin typeface="Times New Roman" panose="02020603050405020304" pitchFamily="18" charset="0"/>
              </a:defRPr>
            </a:lvl1pPr>
            <a:lvl2pPr marL="742950" indent="-285750" defTabSz="2224088">
              <a:spcBef>
                <a:spcPct val="20000"/>
              </a:spcBef>
              <a:buChar char="–"/>
              <a:defRPr sz="6800">
                <a:solidFill>
                  <a:schemeClr val="tx1"/>
                </a:solidFill>
                <a:latin typeface="Times New Roman" panose="02020603050405020304" pitchFamily="18" charset="0"/>
              </a:defRPr>
            </a:lvl2pPr>
            <a:lvl3pPr marL="1143000" indent="-228600" defTabSz="2224088">
              <a:spcBef>
                <a:spcPct val="20000"/>
              </a:spcBef>
              <a:buChar char="•"/>
              <a:defRPr sz="5900">
                <a:solidFill>
                  <a:schemeClr val="tx1"/>
                </a:solidFill>
                <a:latin typeface="Times New Roman" panose="02020603050405020304" pitchFamily="18" charset="0"/>
              </a:defRPr>
            </a:lvl3pPr>
            <a:lvl4pPr marL="1600200" indent="-228600" defTabSz="2224088">
              <a:spcBef>
                <a:spcPct val="20000"/>
              </a:spcBef>
              <a:buChar char="–"/>
              <a:defRPr sz="4900">
                <a:solidFill>
                  <a:schemeClr val="tx1"/>
                </a:solidFill>
                <a:latin typeface="Times New Roman" panose="02020603050405020304" pitchFamily="18" charset="0"/>
              </a:defRPr>
            </a:lvl4pPr>
            <a:lvl5pPr marL="2057400" indent="-228600" defTabSz="2224088">
              <a:spcBef>
                <a:spcPct val="20000"/>
              </a:spcBef>
              <a:buChar char="»"/>
              <a:defRPr sz="4900">
                <a:solidFill>
                  <a:schemeClr val="tx1"/>
                </a:solidFill>
                <a:latin typeface="Times New Roman" panose="02020603050405020304" pitchFamily="18" charset="0"/>
              </a:defRPr>
            </a:lvl5pPr>
            <a:lvl6pPr marL="2514600" indent="-228600" defTabSz="2224088" eaLnBrk="0" fontAlgn="base" hangingPunct="0">
              <a:spcBef>
                <a:spcPct val="20000"/>
              </a:spcBef>
              <a:spcAft>
                <a:spcPct val="0"/>
              </a:spcAft>
              <a:buChar char="»"/>
              <a:defRPr sz="4900">
                <a:solidFill>
                  <a:schemeClr val="tx1"/>
                </a:solidFill>
                <a:latin typeface="Times New Roman" panose="02020603050405020304" pitchFamily="18" charset="0"/>
              </a:defRPr>
            </a:lvl6pPr>
            <a:lvl7pPr marL="2971800" indent="-228600" defTabSz="2224088" eaLnBrk="0" fontAlgn="base" hangingPunct="0">
              <a:spcBef>
                <a:spcPct val="20000"/>
              </a:spcBef>
              <a:spcAft>
                <a:spcPct val="0"/>
              </a:spcAft>
              <a:buChar char="»"/>
              <a:defRPr sz="4900">
                <a:solidFill>
                  <a:schemeClr val="tx1"/>
                </a:solidFill>
                <a:latin typeface="Times New Roman" panose="02020603050405020304" pitchFamily="18" charset="0"/>
              </a:defRPr>
            </a:lvl7pPr>
            <a:lvl8pPr marL="3429000" indent="-228600" defTabSz="2224088" eaLnBrk="0" fontAlgn="base" hangingPunct="0">
              <a:spcBef>
                <a:spcPct val="20000"/>
              </a:spcBef>
              <a:spcAft>
                <a:spcPct val="0"/>
              </a:spcAft>
              <a:buChar char="»"/>
              <a:defRPr sz="4900">
                <a:solidFill>
                  <a:schemeClr val="tx1"/>
                </a:solidFill>
                <a:latin typeface="Times New Roman" panose="02020603050405020304" pitchFamily="18" charset="0"/>
              </a:defRPr>
            </a:lvl8pPr>
            <a:lvl9pPr marL="3886200" indent="-228600" defTabSz="2224088" eaLnBrk="0" fontAlgn="base" hangingPunct="0">
              <a:spcBef>
                <a:spcPct val="20000"/>
              </a:spcBef>
              <a:spcAft>
                <a:spcPct val="0"/>
              </a:spcAft>
              <a:buChar char="»"/>
              <a:defRPr sz="4900">
                <a:solidFill>
                  <a:schemeClr val="tx1"/>
                </a:solidFill>
                <a:latin typeface="Times New Roman" panose="02020603050405020304" pitchFamily="18" charset="0"/>
              </a:defRPr>
            </a:lvl9pPr>
          </a:lstStyle>
          <a:p>
            <a:pPr algn="ctr">
              <a:spcBef>
                <a:spcPct val="0"/>
              </a:spcBef>
              <a:buFontTx/>
              <a:buNone/>
            </a:pPr>
            <a:r>
              <a:rPr lang="en-GB" altLang="zh-CN" sz="2000" dirty="0">
                <a:ea typeface="宋体" panose="02010600030101010101" pitchFamily="2" charset="-122"/>
              </a:rPr>
              <a:t>Fig</a:t>
            </a:r>
            <a:r>
              <a:rPr lang="tr-TR" altLang="zh-CN" sz="2000" dirty="0" err="1">
                <a:ea typeface="宋体" panose="02010600030101010101" pitchFamily="2" charset="-122"/>
              </a:rPr>
              <a:t>ure</a:t>
            </a:r>
            <a:r>
              <a:rPr lang="tr-TR" altLang="zh-CN" sz="2000" dirty="0">
                <a:ea typeface="宋体" panose="02010600030101010101" pitchFamily="2" charset="-122"/>
              </a:rPr>
              <a:t> 3</a:t>
            </a:r>
            <a:r>
              <a:rPr lang="en-GB" altLang="zh-CN" sz="2000" dirty="0">
                <a:ea typeface="宋体" panose="02010600030101010101" pitchFamily="2" charset="-122"/>
              </a:rPr>
              <a:t> </a:t>
            </a:r>
            <a:r>
              <a:rPr lang="tr-TR" altLang="zh-CN" sz="2000" dirty="0" err="1">
                <a:ea typeface="宋体" panose="02010600030101010101" pitchFamily="2" charset="-122"/>
              </a:rPr>
              <a:t>Figure</a:t>
            </a:r>
            <a:r>
              <a:rPr lang="tr-TR" altLang="zh-CN" sz="2000" dirty="0">
                <a:ea typeface="宋体" panose="02010600030101010101" pitchFamily="2" charset="-122"/>
              </a:rPr>
              <a:t> </a:t>
            </a:r>
            <a:r>
              <a:rPr lang="tr-TR" altLang="zh-CN" sz="2000" dirty="0" err="1">
                <a:ea typeface="宋体" panose="02010600030101010101" pitchFamily="2" charset="-122"/>
              </a:rPr>
              <a:t>title</a:t>
            </a:r>
            <a:r>
              <a:rPr lang="en-GB" altLang="zh-CN" sz="2000" dirty="0">
                <a:ea typeface="宋体" panose="02010600030101010101" pitchFamily="2" charset="-122"/>
              </a:rPr>
              <a:t>.</a:t>
            </a:r>
            <a:endParaRPr lang="en-US" altLang="zh-CN" sz="2000" dirty="0">
              <a:ea typeface="宋体" panose="02010600030101010101" pitchFamily="2" charset="-122"/>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650875" rtl="0" eaLnBrk="0" fontAlgn="base" latinLnBrk="0" hangingPunct="0">
          <a:lnSpc>
            <a:spcPct val="100000"/>
          </a:lnSpc>
          <a:spcBef>
            <a:spcPct val="0"/>
          </a:spcBef>
          <a:spcAft>
            <a:spcPct val="0"/>
          </a:spcAft>
          <a:buClrTx/>
          <a:buSzTx/>
          <a:buFontTx/>
          <a:buNone/>
          <a:tabLst/>
          <a:defRPr kumimoji="0" lang="en-GB" sz="75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650875" rtl="0" eaLnBrk="0" fontAlgn="base" latinLnBrk="0" hangingPunct="0">
          <a:lnSpc>
            <a:spcPct val="100000"/>
          </a:lnSpc>
          <a:spcBef>
            <a:spcPct val="0"/>
          </a:spcBef>
          <a:spcAft>
            <a:spcPct val="0"/>
          </a:spcAft>
          <a:buClrTx/>
          <a:buSzTx/>
          <a:buFontTx/>
          <a:buNone/>
          <a:tabLst/>
          <a:defRPr kumimoji="0" lang="en-GB" sz="75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3784</TotalTime>
  <Words>1258</Words>
  <Application>Microsoft Macintosh PowerPoint</Application>
  <PresentationFormat>Özel</PresentationFormat>
  <Paragraphs>70</Paragraphs>
  <Slides>1</Slides>
  <Notes>0</Notes>
  <HiddenSlides>0</HiddenSlides>
  <MMClips>0</MMClips>
  <ScaleCrop>false</ScaleCrop>
  <HeadingPairs>
    <vt:vector size="8" baseType="variant">
      <vt:variant>
        <vt:lpstr>Kullanılan Yazı Tipleri</vt:lpstr>
      </vt:variant>
      <vt:variant>
        <vt:i4>2</vt:i4>
      </vt:variant>
      <vt:variant>
        <vt:lpstr>Tema</vt:lpstr>
      </vt:variant>
      <vt:variant>
        <vt:i4>1</vt:i4>
      </vt:variant>
      <vt:variant>
        <vt:lpstr>Eklenmiş OLE Hizmet Programları</vt:lpstr>
      </vt:variant>
      <vt:variant>
        <vt:i4>1</vt:i4>
      </vt:variant>
      <vt:variant>
        <vt:lpstr>Slayt Başlıkları</vt:lpstr>
      </vt:variant>
      <vt:variant>
        <vt:i4>1</vt:i4>
      </vt:variant>
    </vt:vector>
  </HeadingPairs>
  <TitlesOfParts>
    <vt:vector size="5" baseType="lpstr">
      <vt:lpstr>宋体</vt:lpstr>
      <vt:lpstr>Times New Roman</vt:lpstr>
      <vt:lpstr>Default Design</vt:lpstr>
      <vt:lpstr>公式</vt:lpstr>
      <vt:lpstr>THE TITLE SHOULD BE PLACED AT THE TOP OF THE PAGE (36 pts)</vt:lpstr>
    </vt:vector>
  </TitlesOfParts>
  <Company>IMMPETUS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POSTER TEMPLATE</dc:title>
  <dc:creator>ASEMD13</dc:creator>
  <cp:lastModifiedBy>Yeliz ERŞAN</cp:lastModifiedBy>
  <cp:revision>249</cp:revision>
  <cp:lastPrinted>2000-05-22T15:29:58Z</cp:lastPrinted>
  <dcterms:created xsi:type="dcterms:W3CDTF">2000-03-21T10:33:07Z</dcterms:created>
  <dcterms:modified xsi:type="dcterms:W3CDTF">2024-05-17T06:40:55Z</dcterms:modified>
</cp:coreProperties>
</file>