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DEF0D-5411-4182-8F4F-5C254B785FA9}" v="16" dt="2025-06-12T06:50:00.391"/>
    <p1510:client id="{156722D2-A4A7-4756-A1F5-29A4FE9D118A}" v="1" dt="2025-06-12T12:59:08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GÖÇTÜRK | YTU Yıldız Teknopark" userId="a7b42b25-82a2-4f14-9742-bad305595900" providerId="ADAL" clId="{035DEF0D-5411-4182-8F4F-5C254B785FA9}"/>
    <pc:docChg chg="undo custSel addSld delSld modSld">
      <pc:chgData name="Hasan GÖÇTÜRK | YTU Yıldız Teknopark" userId="a7b42b25-82a2-4f14-9742-bad305595900" providerId="ADAL" clId="{035DEF0D-5411-4182-8F4F-5C254B785FA9}" dt="2025-06-12T06:52:22.578" v="162" actId="2711"/>
      <pc:docMkLst>
        <pc:docMk/>
      </pc:docMkLst>
      <pc:sldChg chg="addSp delSp modSp mod">
        <pc:chgData name="Hasan GÖÇTÜRK | YTU Yıldız Teknopark" userId="a7b42b25-82a2-4f14-9742-bad305595900" providerId="ADAL" clId="{035DEF0D-5411-4182-8F4F-5C254B785FA9}" dt="2025-06-12T06:52:22.578" v="162" actId="2711"/>
        <pc:sldMkLst>
          <pc:docMk/>
          <pc:sldMk cId="2786439686" sldId="256"/>
        </pc:sldMkLst>
        <pc:spChg chg="del">
          <ac:chgData name="Hasan GÖÇTÜRK | YTU Yıldız Teknopark" userId="a7b42b25-82a2-4f14-9742-bad305595900" providerId="ADAL" clId="{035DEF0D-5411-4182-8F4F-5C254B785FA9}" dt="2025-06-12T06:19:06.684" v="0" actId="478"/>
          <ac:spMkLst>
            <pc:docMk/>
            <pc:sldMk cId="2786439686" sldId="256"/>
            <ac:spMk id="2" creationId="{DEFF4103-7B18-DB14-2744-D80FD41C7074}"/>
          </ac:spMkLst>
        </pc:spChg>
        <pc:spChg chg="del">
          <ac:chgData name="Hasan GÖÇTÜRK | YTU Yıldız Teknopark" userId="a7b42b25-82a2-4f14-9742-bad305595900" providerId="ADAL" clId="{035DEF0D-5411-4182-8F4F-5C254B785FA9}" dt="2025-06-12T06:19:08.226" v="1" actId="478"/>
          <ac:spMkLst>
            <pc:docMk/>
            <pc:sldMk cId="2786439686" sldId="256"/>
            <ac:spMk id="3" creationId="{06EC8077-7BE8-FE42-FCF5-DFF869E5999D}"/>
          </ac:spMkLst>
        </pc:spChg>
        <pc:spChg chg="add mod">
          <ac:chgData name="Hasan GÖÇTÜRK | YTU Yıldız Teknopark" userId="a7b42b25-82a2-4f14-9742-bad305595900" providerId="ADAL" clId="{035DEF0D-5411-4182-8F4F-5C254B785FA9}" dt="2025-06-12T06:52:22.578" v="162" actId="2711"/>
          <ac:spMkLst>
            <pc:docMk/>
            <pc:sldMk cId="2786439686" sldId="256"/>
            <ac:spMk id="8" creationId="{0EA9133F-6D92-5F8A-9D40-36B5801313C1}"/>
          </ac:spMkLst>
        </pc:spChg>
        <pc:spChg chg="add mod">
          <ac:chgData name="Hasan GÖÇTÜRK | YTU Yıldız Teknopark" userId="a7b42b25-82a2-4f14-9742-bad305595900" providerId="ADAL" clId="{035DEF0D-5411-4182-8F4F-5C254B785FA9}" dt="2025-06-12T06:51:25.693" v="154" actId="20577"/>
          <ac:spMkLst>
            <pc:docMk/>
            <pc:sldMk cId="2786439686" sldId="256"/>
            <ac:spMk id="9" creationId="{627EFC8E-73C2-4286-4A11-EA430B6C3EDB}"/>
          </ac:spMkLst>
        </pc:spChg>
        <pc:spChg chg="add mod">
          <ac:chgData name="Hasan GÖÇTÜRK | YTU Yıldız Teknopark" userId="a7b42b25-82a2-4f14-9742-bad305595900" providerId="ADAL" clId="{035DEF0D-5411-4182-8F4F-5C254B785FA9}" dt="2025-06-12T06:51:29.517" v="158" actId="20577"/>
          <ac:spMkLst>
            <pc:docMk/>
            <pc:sldMk cId="2786439686" sldId="256"/>
            <ac:spMk id="10" creationId="{F6C0B2F6-7C02-86B1-8AB2-87F983647020}"/>
          </ac:spMkLst>
        </pc:spChg>
        <pc:picChg chg="add mod">
          <ac:chgData name="Hasan GÖÇTÜRK | YTU Yıldız Teknopark" userId="a7b42b25-82a2-4f14-9742-bad305595900" providerId="ADAL" clId="{035DEF0D-5411-4182-8F4F-5C254B785FA9}" dt="2025-06-12T06:33:20.314" v="111" actId="571"/>
          <ac:picMkLst>
            <pc:docMk/>
            <pc:sldMk cId="2786439686" sldId="256"/>
            <ac:picMk id="2" creationId="{F05F68EF-172B-40C3-ACAC-D1E2AFDBAC97}"/>
          </ac:picMkLst>
        </pc:picChg>
        <pc:picChg chg="add mod ord">
          <ac:chgData name="Hasan GÖÇTÜRK | YTU Yıldız Teknopark" userId="a7b42b25-82a2-4f14-9742-bad305595900" providerId="ADAL" clId="{035DEF0D-5411-4182-8F4F-5C254B785FA9}" dt="2025-06-12T06:50:23.661" v="125" actId="167"/>
          <ac:picMkLst>
            <pc:docMk/>
            <pc:sldMk cId="2786439686" sldId="256"/>
            <ac:picMk id="4" creationId="{BE536261-C441-779D-891C-72FFEF9F4A13}"/>
          </ac:picMkLst>
        </pc:picChg>
        <pc:picChg chg="add del mod">
          <ac:chgData name="Hasan GÖÇTÜRK | YTU Yıldız Teknopark" userId="a7b42b25-82a2-4f14-9742-bad305595900" providerId="ADAL" clId="{035DEF0D-5411-4182-8F4F-5C254B785FA9}" dt="2025-06-12T06:49:49.846" v="117" actId="478"/>
          <ac:picMkLst>
            <pc:docMk/>
            <pc:sldMk cId="2786439686" sldId="256"/>
            <ac:picMk id="5" creationId="{50896129-AE59-1195-0028-7578A134B4B3}"/>
          </ac:picMkLst>
        </pc:picChg>
        <pc:picChg chg="add del mod">
          <ac:chgData name="Hasan GÖÇTÜRK | YTU Yıldız Teknopark" userId="a7b42b25-82a2-4f14-9742-bad305595900" providerId="ADAL" clId="{035DEF0D-5411-4182-8F4F-5C254B785FA9}" dt="2025-06-12T06:50:27.321" v="126" actId="1076"/>
          <ac:picMkLst>
            <pc:docMk/>
            <pc:sldMk cId="2786439686" sldId="256"/>
            <ac:picMk id="7" creationId="{C269DAA8-97BD-6F34-FBAD-DCD8F0A114C4}"/>
          </ac:picMkLst>
        </pc:picChg>
      </pc:sldChg>
      <pc:sldChg chg="add del">
        <pc:chgData name="Hasan GÖÇTÜRK | YTU Yıldız Teknopark" userId="a7b42b25-82a2-4f14-9742-bad305595900" providerId="ADAL" clId="{035DEF0D-5411-4182-8F4F-5C254B785FA9}" dt="2025-06-12T06:19:13.609" v="10"/>
        <pc:sldMkLst>
          <pc:docMk/>
          <pc:sldMk cId="2289442934" sldId="257"/>
        </pc:sldMkLst>
      </pc:sldChg>
      <pc:sldChg chg="del">
        <pc:chgData name="Hasan GÖÇTÜRK | YTU Yıldız Teknopark" userId="a7b42b25-82a2-4f14-9742-bad305595900" providerId="ADAL" clId="{035DEF0D-5411-4182-8F4F-5C254B785FA9}" dt="2025-06-12T06:19:08.930" v="2" actId="47"/>
        <pc:sldMkLst>
          <pc:docMk/>
          <pc:sldMk cId="4046979711" sldId="257"/>
        </pc:sldMkLst>
      </pc:sldChg>
      <pc:sldChg chg="add del">
        <pc:chgData name="Hasan GÖÇTÜRK | YTU Yıldız Teknopark" userId="a7b42b25-82a2-4f14-9742-bad305595900" providerId="ADAL" clId="{035DEF0D-5411-4182-8F4F-5C254B785FA9}" dt="2025-06-12T06:19:13.225" v="9"/>
        <pc:sldMkLst>
          <pc:docMk/>
          <pc:sldMk cId="3316452445" sldId="258"/>
        </pc:sldMkLst>
      </pc:sldChg>
      <pc:sldChg chg="add del">
        <pc:chgData name="Hasan GÖÇTÜRK | YTU Yıldız Teknopark" userId="a7b42b25-82a2-4f14-9742-bad305595900" providerId="ADAL" clId="{035DEF0D-5411-4182-8F4F-5C254B785FA9}" dt="2025-06-12T06:19:12.793" v="8"/>
        <pc:sldMkLst>
          <pc:docMk/>
          <pc:sldMk cId="1320554760" sldId="259"/>
        </pc:sldMkLst>
      </pc:sldChg>
      <pc:sldChg chg="add del">
        <pc:chgData name="Hasan GÖÇTÜRK | YTU Yıldız Teknopark" userId="a7b42b25-82a2-4f14-9742-bad305595900" providerId="ADAL" clId="{035DEF0D-5411-4182-8F4F-5C254B785FA9}" dt="2025-06-12T06:19:12.552" v="7"/>
        <pc:sldMkLst>
          <pc:docMk/>
          <pc:sldMk cId="327347091" sldId="260"/>
        </pc:sldMkLst>
      </pc:sldChg>
    </pc:docChg>
  </pc:docChgLst>
  <pc:docChgLst>
    <pc:chgData name="Hasan GÖÇTÜRK | YTU Yıldız Teknopark" userId="a7b42b25-82a2-4f14-9742-bad305595900" providerId="ADAL" clId="{156722D2-A4A7-4756-A1F5-29A4FE9D118A}"/>
    <pc:docChg chg="custSel modSld">
      <pc:chgData name="Hasan GÖÇTÜRK | YTU Yıldız Teknopark" userId="a7b42b25-82a2-4f14-9742-bad305595900" providerId="ADAL" clId="{156722D2-A4A7-4756-A1F5-29A4FE9D118A}" dt="2025-06-12T12:59:12.803" v="17" actId="1076"/>
      <pc:docMkLst>
        <pc:docMk/>
      </pc:docMkLst>
      <pc:sldChg chg="addSp delSp modSp mod">
        <pc:chgData name="Hasan GÖÇTÜRK | YTU Yıldız Teknopark" userId="a7b42b25-82a2-4f14-9742-bad305595900" providerId="ADAL" clId="{156722D2-A4A7-4756-A1F5-29A4FE9D118A}" dt="2025-06-12T12:59:12.803" v="17" actId="1076"/>
        <pc:sldMkLst>
          <pc:docMk/>
          <pc:sldMk cId="2786439686" sldId="256"/>
        </pc:sldMkLst>
        <pc:spChg chg="mod">
          <ac:chgData name="Hasan GÖÇTÜRK | YTU Yıldız Teknopark" userId="a7b42b25-82a2-4f14-9742-bad305595900" providerId="ADAL" clId="{156722D2-A4A7-4756-A1F5-29A4FE9D118A}" dt="2025-06-12T12:57:16.876" v="10" actId="1076"/>
          <ac:spMkLst>
            <pc:docMk/>
            <pc:sldMk cId="2786439686" sldId="256"/>
            <ac:spMk id="8" creationId="{0EA9133F-6D92-5F8A-9D40-36B5801313C1}"/>
          </ac:spMkLst>
        </pc:spChg>
        <pc:spChg chg="mod">
          <ac:chgData name="Hasan GÖÇTÜRK | YTU Yıldız Teknopark" userId="a7b42b25-82a2-4f14-9742-bad305595900" providerId="ADAL" clId="{156722D2-A4A7-4756-A1F5-29A4FE9D118A}" dt="2025-06-12T12:56:57.129" v="5" actId="113"/>
          <ac:spMkLst>
            <pc:docMk/>
            <pc:sldMk cId="2786439686" sldId="256"/>
            <ac:spMk id="9" creationId="{627EFC8E-73C2-4286-4A11-EA430B6C3EDB}"/>
          </ac:spMkLst>
        </pc:spChg>
        <pc:spChg chg="mod">
          <ac:chgData name="Hasan GÖÇTÜRK | YTU Yıldız Teknopark" userId="a7b42b25-82a2-4f14-9742-bad305595900" providerId="ADAL" clId="{156722D2-A4A7-4756-A1F5-29A4FE9D118A}" dt="2025-06-12T12:57:06.642" v="7" actId="113"/>
          <ac:spMkLst>
            <pc:docMk/>
            <pc:sldMk cId="2786439686" sldId="256"/>
            <ac:spMk id="10" creationId="{F6C0B2F6-7C02-86B1-8AB2-87F983647020}"/>
          </ac:spMkLst>
        </pc:spChg>
        <pc:picChg chg="add mod ord">
          <ac:chgData name="Hasan GÖÇTÜRK | YTU Yıldız Teknopark" userId="a7b42b25-82a2-4f14-9742-bad305595900" providerId="ADAL" clId="{156722D2-A4A7-4756-A1F5-29A4FE9D118A}" dt="2025-06-12T12:59:10.257" v="16" actId="167"/>
          <ac:picMkLst>
            <pc:docMk/>
            <pc:sldMk cId="2786439686" sldId="256"/>
            <ac:picMk id="3" creationId="{92CC06DC-86DB-A9D5-4EE7-2EBB47C2FCBD}"/>
          </ac:picMkLst>
        </pc:picChg>
        <pc:picChg chg="del">
          <ac:chgData name="Hasan GÖÇTÜRK | YTU Yıldız Teknopark" userId="a7b42b25-82a2-4f14-9742-bad305595900" providerId="ADAL" clId="{156722D2-A4A7-4756-A1F5-29A4FE9D118A}" dt="2025-06-12T12:58:54.536" v="12" actId="478"/>
          <ac:picMkLst>
            <pc:docMk/>
            <pc:sldMk cId="2786439686" sldId="256"/>
            <ac:picMk id="4" creationId="{BE536261-C441-779D-891C-72FFEF9F4A13}"/>
          </ac:picMkLst>
        </pc:picChg>
        <pc:picChg chg="mod">
          <ac:chgData name="Hasan GÖÇTÜRK | YTU Yıldız Teknopark" userId="a7b42b25-82a2-4f14-9742-bad305595900" providerId="ADAL" clId="{156722D2-A4A7-4756-A1F5-29A4FE9D118A}" dt="2025-06-12T12:59:12.803" v="17" actId="1076"/>
          <ac:picMkLst>
            <pc:docMk/>
            <pc:sldMk cId="2786439686" sldId="256"/>
            <ac:picMk id="7" creationId="{C269DAA8-97BD-6F34-FBAD-DCD8F0A114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360365-E96B-43BF-2BFA-DC34D757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93BD1ED-9815-B147-6A30-12CD3801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CABBE4-3723-8352-7FB0-4D7AF9C1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86AAE2-9EAE-D966-74B8-8C766ED4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F2FCAF-9877-622E-8EB7-3685C664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2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7D094B-19D6-455D-2599-C16273F6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C3DF53-4453-FA44-726A-04C698871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3C2773-00D3-9938-9AF4-F9086CC8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48FD33-2217-466C-51F9-A059C317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E09116-15C5-3143-6754-0C49AE33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390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07549E0-84DB-EF6D-4092-51DE1DFAB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FDAC0A-899E-9867-1361-EEB2E2E93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B9A61C-2CED-F136-C8FA-BB96BCBB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8A19DC-CDBB-A989-7B29-74B84983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D5DA46-3183-F982-B9A7-C1A48271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51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F15DD2-F2CF-5D73-E9D0-8F1B112B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5AD5CA-2B76-EC6B-4D7C-ED20DCB1D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EA153F-2E3D-C4D1-9551-5D199446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F50BC-B517-EA0A-CBBF-35E4AB0F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CF2A57-66D4-3AD9-0604-DA88F4F9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00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B3E654-7F21-FC1D-9D37-EAA08C36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34BD66-B8C0-7ACB-01AA-031046C8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970E08-A8B8-A71E-C45D-8DB62B99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9B0250-E425-0AB3-ABD6-DD83713D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71E9D6-3C4B-06F0-A461-E071358B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22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96263D-E72A-17DE-9804-3F484445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4BA04-0C1B-D803-FBEB-FBFF6B20D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89C6A5-A3E3-3A25-C8F5-5DB5281A5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B9B0EC-56AF-3994-8F15-0F31CA99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A9105-18AD-534D-21D7-04A3404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5BC8BC-7EEE-7BDF-8B15-8A7B2169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484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064A85-6DDB-1810-7608-401015E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3B8E48-A8BB-3B71-D0D5-2C5599B5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271A9C-EEFD-CABC-12D3-DAFD3F0C8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85CCC9-DE34-C24C-E24E-AA3F8086A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6E6E387-2696-7EE8-A4BD-102619B54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E9B32A-9515-CB59-058D-A02A1722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53B93C1-8F0D-3C4A-1537-78A909EB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C6CE8DC-1700-3608-AF9C-2CD4C4AF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62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5B56DA-2611-BCE7-254C-72E45D7E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D9573F-E312-5F6E-93FF-484783AA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A874E3-587D-E0C9-E8A0-8252BC8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F6F2041-2043-958E-AE5D-CE0EB1CD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571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97DE106-ED2E-E6B6-4BC5-FABD145A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8A94D2E-256F-843B-A27C-419323DA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9966F80-581D-2714-054E-8715FBEF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1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5961DC-C6D3-06F0-2D03-08550C56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6E9137-5D00-3BAB-7F98-5BCBE900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8A44666-0884-4BC9-156C-65B4DAC4A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996580-C16D-DE5B-6585-A1B4CDD3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33600A5-58F7-5787-A7BD-07B89B68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2C41E8-93BA-A339-62AB-6BC5E281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2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95830-CAE1-F1D4-A493-26A2F5E3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7BA8AF8-B7B5-6C0F-B104-95A7189FB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664B1AC-7D72-6F04-0CB4-02225CA69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AC6C2D-7D71-7F00-0DF0-BC9976EB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7CC1C0-45EF-F475-7ADA-F6083B3F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50FCBC-2472-3BE3-4C1E-51854EAB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90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FD924D1-D270-A4C4-CE34-DF91C387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E86734-41DF-18A6-C410-642A6091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082667-A16A-36CE-0EB4-258E14784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B44E7-CACA-4199-94B4-89D49A429700}" type="datetimeFigureOut">
              <a:rPr lang="tr-TR" smtClean="0"/>
              <a:t>19.06.2025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5E129F-C833-1B67-32DA-44349539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71197E-162E-2C5E-65B2-41E210F1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36722A-E72D-4717-8F7C-A19E39CD3E9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6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6DAF-7869-4F77-F1EC-B77C28A8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grafik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378883AC-E5D1-EBD0-DC51-7412D5A07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C7F50F7-B1BB-2537-7C5E-B0EA54F6CA05}"/>
              </a:ext>
            </a:extLst>
          </p:cNvPr>
          <p:cNvSpPr txBox="1"/>
          <p:nvPr/>
        </p:nvSpPr>
        <p:spPr>
          <a:xfrm>
            <a:off x="1177551" y="2581654"/>
            <a:ext cx="983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BİYOMEDİKAL</a:t>
            </a:r>
            <a:endParaRPr lang="tr-TR" sz="3600" b="1" dirty="0">
              <a:solidFill>
                <a:schemeClr val="bg1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MÜHENDİSLİĞİ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994FCDE-97E6-425A-ECBD-4E34698273FF}"/>
              </a:ext>
            </a:extLst>
          </p:cNvPr>
          <p:cNvSpPr txBox="1"/>
          <p:nvPr/>
        </p:nvSpPr>
        <p:spPr>
          <a:xfrm>
            <a:off x="698499" y="5403851"/>
            <a:ext cx="179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  <a:endParaRPr lang="tr-T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EFAD947-7C52-5D1B-BA7D-340820B02AE6}"/>
              </a:ext>
            </a:extLst>
          </p:cNvPr>
          <p:cNvSpPr txBox="1"/>
          <p:nvPr/>
        </p:nvSpPr>
        <p:spPr>
          <a:xfrm>
            <a:off x="9702800" y="5403851"/>
            <a:ext cx="179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</a:t>
            </a:r>
            <a:endParaRPr lang="tr-T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358906" y="1623291"/>
            <a:ext cx="3020291" cy="3611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kdörtgen 18"/>
          <p:cNvSpPr/>
          <p:nvPr/>
        </p:nvSpPr>
        <p:spPr>
          <a:xfrm>
            <a:off x="812800" y="1623291"/>
            <a:ext cx="3020291" cy="3611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9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Geniş ekran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 Black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GÖÇTÜRK | YTU Yıldız Teknopark</dc:creator>
  <cp:lastModifiedBy>Gamze Demirel Şahin</cp:lastModifiedBy>
  <cp:revision>8</cp:revision>
  <dcterms:created xsi:type="dcterms:W3CDTF">2025-06-12T06:14:32Z</dcterms:created>
  <dcterms:modified xsi:type="dcterms:W3CDTF">2025-06-19T20:02:36Z</dcterms:modified>
</cp:coreProperties>
</file>