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E4A23B-1B16-0C22-DF88-FD1376604BD9}" name="Doğukan TUFAN | YTU Yıldız Teknopark" initials="" userId="S::dogukan.tufan@yildizteknopark.com.tr::a8d94996-290e-4d4c-8d68-fa71cd1ec3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E6E"/>
    <a:srgbClr val="B59C69"/>
    <a:srgbClr val="DD5B00"/>
    <a:srgbClr val="9C1829"/>
    <a:srgbClr val="EE9900"/>
    <a:srgbClr val="F1AD1C"/>
    <a:srgbClr val="DC9E1A"/>
    <a:srgbClr val="D39916"/>
    <a:srgbClr val="FFBD11"/>
    <a:srgbClr val="F6B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2"/>
    <p:restoredTop sz="97026"/>
  </p:normalViewPr>
  <p:slideViewPr>
    <p:cSldViewPr snapToGrid="0">
      <p:cViewPr varScale="1">
        <p:scale>
          <a:sx n="70" d="100"/>
          <a:sy n="70" d="100"/>
        </p:scale>
        <p:origin x="8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6655-B548-DD48-BFDC-1E9C923C3368}" type="datetimeFigureOut">
              <a:rPr lang="en-TR" smtClean="0"/>
              <a:t>6/24/26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6DBB0-D1A4-414C-A4D0-A4D3042437E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1461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0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6707" algn="l" defTabSz="91340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3404" algn="l" defTabSz="91340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0108" algn="l" defTabSz="91340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6811" algn="l" defTabSz="91340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3515" algn="l" defTabSz="91340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0217" algn="l" defTabSz="91340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6921" algn="l" defTabSz="91340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3625" algn="l" defTabSz="91340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6DBB0-D1A4-414C-A4D0-A4D3042437E9}" type="slidenum">
              <a:rPr lang="en-TR" smtClean="0"/>
              <a:t>1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8659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656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4242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8635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4511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0891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1544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1505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2524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837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9886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2357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EBAF1-09CC-0149-973A-B0DCFD07122C}" type="datetimeFigureOut">
              <a:rPr lang="en-TR" smtClean="0"/>
              <a:t>6/24/26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18E79E-F4D9-9242-8812-5A4C5D371D1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4264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6C7CC-E2D2-EDEF-919E-82DA8874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squares&#10;&#10;AI-generated content may be incorrect.">
            <a:extLst>
              <a:ext uri="{FF2B5EF4-FFF2-40B4-BE49-F238E27FC236}">
                <a16:creationId xmlns:a16="http://schemas.microsoft.com/office/drawing/2014/main" id="{C09B5787-14FE-619F-EF09-154120E2D0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0" y="-127000"/>
            <a:ext cx="12192000" cy="7112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E8C7342-84AB-CD57-6571-B6E3C02E9C3B}"/>
              </a:ext>
            </a:extLst>
          </p:cNvPr>
          <p:cNvSpPr txBox="1"/>
          <p:nvPr/>
        </p:nvSpPr>
        <p:spPr>
          <a:xfrm>
            <a:off x="3978657" y="2195162"/>
            <a:ext cx="4234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BİYOMEDİKAL</a:t>
            </a:r>
          </a:p>
          <a:p>
            <a:pPr algn="ctr"/>
            <a:r>
              <a:rPr lang="tr-TR" sz="3200" b="1" dirty="0">
                <a:solidFill>
                  <a:schemeClr val="bg1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MÜHENDİSLİĞİ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(İngilizce)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618D949-7846-0941-E8A0-AAD2DB456523}"/>
              </a:ext>
            </a:extLst>
          </p:cNvPr>
          <p:cNvSpPr txBox="1"/>
          <p:nvPr/>
        </p:nvSpPr>
        <p:spPr>
          <a:xfrm>
            <a:off x="1292861" y="238205"/>
            <a:ext cx="2956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Hasan Mehmet</a:t>
            </a:r>
            <a:b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GÖÇTÜRKOĞLUNU</a:t>
            </a:r>
            <a:endParaRPr lang="tr-T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C855AF5-C003-542B-000F-D39FD4950CC9}"/>
              </a:ext>
            </a:extLst>
          </p:cNvPr>
          <p:cNvSpPr txBox="1"/>
          <p:nvPr/>
        </p:nvSpPr>
        <p:spPr>
          <a:xfrm>
            <a:off x="8213085" y="238205"/>
            <a:ext cx="2685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Hasan Mehmet</a:t>
            </a:r>
            <a:b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GÖÇTÜRKOĞLU</a:t>
            </a:r>
            <a:endParaRPr lang="tr-T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C2EEE6-FFB2-4E1B-461A-B43ABAFF6D7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504205" y="245331"/>
            <a:ext cx="3183590" cy="1577501"/>
            <a:chOff x="4659346" y="245331"/>
            <a:chExt cx="3183590" cy="1577501"/>
          </a:xfrm>
        </p:grpSpPr>
        <p:pic>
          <p:nvPicPr>
            <p:cNvPr id="4" name="Picture 3" descr="A logo with text on it&#10;&#10;AI-generated content may be incorrect.">
              <a:extLst>
                <a:ext uri="{FF2B5EF4-FFF2-40B4-BE49-F238E27FC236}">
                  <a16:creationId xmlns:a16="http://schemas.microsoft.com/office/drawing/2014/main" id="{3F82CD94-AC43-D6E8-755B-A3AA74455A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5999" y="245331"/>
              <a:ext cx="1746937" cy="1577501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CDF3E4E-0BD8-A586-9A6F-94316AEBD35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9836" t="16410" r="19004" b="14195"/>
            <a:stretch/>
          </p:blipFill>
          <p:spPr>
            <a:xfrm>
              <a:off x="4659346" y="332224"/>
              <a:ext cx="1182153" cy="134133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D3ED12A-79E3-F816-528F-1772C9CD93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036" r="10485"/>
          <a:stretch/>
        </p:blipFill>
        <p:spPr>
          <a:xfrm>
            <a:off x="1386352" y="946091"/>
            <a:ext cx="2458817" cy="2981140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15C836-85B3-C723-EEB3-E509FC10BF0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6490"/>
          <a:stretch/>
        </p:blipFill>
        <p:spPr>
          <a:xfrm>
            <a:off x="8330571" y="946090"/>
            <a:ext cx="2475077" cy="2981141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231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3496</TotalTime>
  <Words>14</Words>
  <Application>Microsoft Macintosh PowerPoint</Application>
  <PresentationFormat>Geniş ekran</PresentationFormat>
  <Paragraphs>6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Doğukan TUFAN | YTU Yıldız Teknopark</dc:creator>
  <cp:lastModifiedBy>uğur özer</cp:lastModifiedBy>
  <cp:revision>448</cp:revision>
  <dcterms:created xsi:type="dcterms:W3CDTF">2026-05-05T12:04:12Z</dcterms:created>
  <dcterms:modified xsi:type="dcterms:W3CDTF">2026-06-24T11:03:11Z</dcterms:modified>
</cp:coreProperties>
</file>